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4"/>
  </p:sldMasterIdLst>
  <p:notesMasterIdLst>
    <p:notesMasterId r:id="rId31"/>
  </p:notesMasterIdLst>
  <p:handoutMasterIdLst>
    <p:handoutMasterId r:id="rId32"/>
  </p:handoutMasterIdLst>
  <p:sldIdLst>
    <p:sldId id="267" r:id="rId5"/>
    <p:sldId id="27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279" r:id="rId14"/>
    <p:sldId id="283" r:id="rId15"/>
    <p:sldId id="284" r:id="rId16"/>
    <p:sldId id="285" r:id="rId17"/>
    <p:sldId id="286" r:id="rId18"/>
    <p:sldId id="287" r:id="rId19"/>
    <p:sldId id="288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306" r:id="rId3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69" d="100"/>
          <a:sy n="69" d="100"/>
        </p:scale>
        <p:origin x="696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3/18/2021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3/18/2021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2099733"/>
            <a:ext cx="8823360" cy="2677648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6210" y="1792264"/>
            <a:ext cx="990599" cy="30472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040A47B-B3AF-49F6-A27C-2D1D65EA5E15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49143" y="3227872"/>
            <a:ext cx="3859795" cy="30472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CRUD REST API in LARAVEL 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837981" cy="767687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9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4969927"/>
            <a:ext cx="8823361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1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5536665"/>
            <a:ext cx="8823360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E777-BE68-401B-AEBE-2E9D02EC0D9A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812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99" y="1063417"/>
            <a:ext cx="8829516" cy="1372986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543300"/>
            <a:ext cx="8823361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E777-BE68-401B-AEBE-2E9D02EC0D9A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0013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337" y="607336"/>
            <a:ext cx="80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1884" y="2613787"/>
            <a:ext cx="652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466" y="982134"/>
            <a:ext cx="8451704" cy="2696632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439" y="3678766"/>
            <a:ext cx="7729206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5029200"/>
            <a:ext cx="9242489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E777-BE68-401B-AEBE-2E9D02EC0D9A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886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2370667"/>
            <a:ext cx="8823362" cy="1822514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5024967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E777-BE68-401B-AEBE-2E9D02EC0D9A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7307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2603502"/>
            <a:ext cx="31410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653" y="3179765"/>
            <a:ext cx="3141061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1547" y="2603500"/>
            <a:ext cx="314618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1547" y="3179764"/>
            <a:ext cx="314618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081" y="2603501"/>
            <a:ext cx="3144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275" y="3179763"/>
            <a:ext cx="314471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282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0377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E777-BE68-401B-AEBE-2E9D02EC0D9A}" type="datetime1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2272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4532844"/>
            <a:ext cx="304964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206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653" y="5109106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675" y="4532845"/>
            <a:ext cx="3049644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7226" y="2603500"/>
            <a:ext cx="26905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982" y="5109105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0697" y="4532845"/>
            <a:ext cx="30503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0905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0696" y="5109104"/>
            <a:ext cx="3050301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468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577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E777-BE68-401B-AEBE-2E9D02EC0D9A}" type="datetime1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0965" y="6391839"/>
            <a:ext cx="3643333" cy="304801"/>
          </a:xfrm>
        </p:spPr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4882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2603500"/>
            <a:ext cx="8823361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2654" y="6391839"/>
            <a:ext cx="990341" cy="304799"/>
          </a:xfrm>
        </p:spPr>
        <p:txBody>
          <a:bodyPr/>
          <a:lstStyle/>
          <a:p>
            <a:fld id="{22F3D4DB-6585-4FD3-93A0-9316E25FF998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6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3000" y="1278467"/>
            <a:ext cx="1409598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1278467"/>
            <a:ext cx="625439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330" y="6391839"/>
            <a:ext cx="991877" cy="304799"/>
          </a:xfrm>
        </p:spPr>
        <p:txBody>
          <a:bodyPr/>
          <a:lstStyle/>
          <a:p>
            <a:fld id="{464D869A-FE85-4E21-9E7D-59601CE6F310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4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603500"/>
            <a:ext cx="8823361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14A2-DA4E-45CD-AE21-6E006C06A296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7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2677645"/>
            <a:ext cx="4349892" cy="2283824"/>
          </a:xfrm>
        </p:spPr>
        <p:txBody>
          <a:bodyPr anchor="ctr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3764" y="2677644"/>
            <a:ext cx="3756566" cy="2283824"/>
          </a:xfrm>
        </p:spPr>
        <p:txBody>
          <a:bodyPr anchor="ctr"/>
          <a:lstStyle>
            <a:lvl1pPr marL="0" indent="0" algn="l">
              <a:buNone/>
              <a:defRPr sz="1999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A955-BF5C-467F-98AF-9AA90A4B361A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653" y="2603501"/>
            <a:ext cx="4823901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96" y="2603500"/>
            <a:ext cx="482390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862A-1834-423D-A2B0-3C43C9E61CD9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4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48239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653" y="3179763"/>
            <a:ext cx="4823901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7096" y="2603500"/>
            <a:ext cx="482390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096" y="3179763"/>
            <a:ext cx="4823902" cy="2840039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764E-55C2-49BB-823B-2F4B9AE3450B}" type="datetime1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3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759131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6034-2500-4B4A-A7E4-7BCE5E35296B}" type="datetime1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7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C839-88EA-4356-BA1F-4EE38B5AECA5}" type="datetime1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0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295400"/>
            <a:ext cx="2792431" cy="16002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641" y="1447800"/>
            <a:ext cx="5188714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129281"/>
            <a:ext cx="2792431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25B6-D578-432C-990B-B348695776A1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0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693334"/>
            <a:ext cx="3864127" cy="1735667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6165" y="1143000"/>
            <a:ext cx="322635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657600"/>
            <a:ext cx="3858207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43FB-907C-4037-927C-99E081EC7BD5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6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654" y="973668"/>
            <a:ext cx="875913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875913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330" y="6391839"/>
            <a:ext cx="990341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E25E777-BE68-401B-AEBE-2E9D02EC0D9A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964" y="6391839"/>
            <a:ext cx="385879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CRUD REST API in LARAVEL 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457063" rtl="0" eaLnBrk="1" latinLnBrk="0" hangingPunct="1">
        <a:spcBef>
          <a:spcPct val="0"/>
        </a:spcBef>
        <a:buNone/>
        <a:defRPr sz="3599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aweso.me/laravel-rest-api-crud/" TargetMode="External"/><Relationship Id="rId2" Type="http://schemas.openxmlformats.org/officeDocument/2006/relationships/hyperlink" Target="https://www.twilio.com/blog/building-and-consuming-a-restful-api-in-laravel-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optal.com/laravel/restful-laravel-api-tutorial" TargetMode="External"/><Relationship Id="rId4" Type="http://schemas.openxmlformats.org/officeDocument/2006/relationships/hyperlink" Target="https://vinova.sg/2020/08/29/laravel-api-tutorial-building-testing-a-restful-api-topta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Restful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LARAVEL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82C54-CC6A-4EBB-B666-711C20B30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PS C:\xampp\htdocs\REST-API-in-LARAVEL&gt; composer create-project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laravel</a:t>
            </a:r>
            <a:r>
              <a:rPr lang="en-US" dirty="0"/>
              <a:t> RESTAPI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3E1D1-6DEB-4CB5-9862-2DC1CC47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A2B8-1A08-4072-B8AF-919725782FC0}" type="datetime1">
              <a:rPr lang="en-US" smtClean="0"/>
              <a:t>3/18/2021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854FAD-D56B-4EA0-8FA7-AA6DE682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EAB956-73F1-4D1E-9D30-C4EB1249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1166-503E-41CF-8E39-A0603B13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config (.env)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D04FF-7AA0-4509-ABC6-640D7BD1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DB_CONNECTION=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DB_HOST=127.0.0.1</a:t>
            </a:r>
          </a:p>
          <a:p>
            <a:r>
              <a:rPr lang="en-US" dirty="0"/>
              <a:t>DB_PORT=3306</a:t>
            </a:r>
          </a:p>
          <a:p>
            <a:r>
              <a:rPr lang="en-US" dirty="0"/>
              <a:t>DB_DATABASE=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laravelRESTAPI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DB_USERNAME=root</a:t>
            </a:r>
          </a:p>
          <a:p>
            <a:r>
              <a:rPr lang="en-US" dirty="0"/>
              <a:t>DB_PASSWORD=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A220804-D080-412E-9CF4-E294C622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356B-B658-4A77-8B66-989E782183D0}" type="datetime1">
              <a:rPr lang="en-US" smtClean="0"/>
              <a:t>3/18/2021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9293B17-0373-4A3E-9903-7A4F17A9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FC247E9-862B-4A60-88BA-258DB5C8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9AA2A-F2B0-495E-8AE7-F188B7F50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969" y="2589645"/>
            <a:ext cx="53816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8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9D94-D505-4246-91F7-C85935AD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columns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6DF95-F960-4676-BDAA-0AB7C1621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 C:\xampp\htdocs\REST-API-in-LARAVEL\RESTAPI&gt; php artisan </a:t>
            </a:r>
            <a:r>
              <a:rPr lang="en-US" dirty="0" err="1"/>
              <a:t>make:model</a:t>
            </a:r>
            <a:r>
              <a:rPr lang="en-US" dirty="0"/>
              <a:t> Post –m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Blueprint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'body'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timestamps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7000B-FE7C-4EDE-BC0D-F0891E1F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7802-C455-4C52-B365-E0CFF115940E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14624-50B2-471A-AE56-5A950221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C1566-1ACF-4CD2-A4FF-ABF06EB9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452A-791A-43FC-9B4F-A3296530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controller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E195-60C6-46DA-8A4F-9B6B7E397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 C:\xampp\htdocs\REST-API-in-LARAVEL\RESTAPI&gt; php artisan </a:t>
            </a:r>
            <a:r>
              <a:rPr lang="en-US" dirty="0" err="1"/>
              <a:t>make:controller</a:t>
            </a:r>
            <a:r>
              <a:rPr lang="en-US" dirty="0"/>
              <a:t> </a:t>
            </a:r>
            <a:r>
              <a:rPr lang="en-US" dirty="0" err="1"/>
              <a:t>PostController</a:t>
            </a:r>
            <a:endParaRPr lang="en-US" dirty="0"/>
          </a:p>
          <a:p>
            <a:r>
              <a:rPr lang="en-US" dirty="0"/>
              <a:t>Controller created successfully.</a:t>
            </a:r>
          </a:p>
          <a:p>
            <a:r>
              <a:rPr lang="en-US" dirty="0"/>
              <a:t>PS C:\xampp\htdocs\REST-API-in-LARAVEL\RESTAPI&gt;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E19B1-EB83-49FD-A7E6-80B723F2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CCC5-01E1-4A4F-AF56-D479DEF3B65C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5A99-3747-4F93-834D-A9560A9D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7379E-01C6-49E6-82B0-A42F0135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1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A4E8-26FC-44B9-AE93-F33FC552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post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C0A53-45A0-421E-A463-DDE0C209D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App\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PostController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Controller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addPostAPI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successfull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2A607-E53A-4AA5-BA30-B3E3277C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E43A-341D-4A75-92C3-CDE6A8A179C5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3A22B-A2C6-4040-9388-88BFD53E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3F869-58FA-43B2-B999-F9A2CC08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16D4-BAB2-4FE7-9C8C-CEAD8B4F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of add post and start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610-3762-4672-A8C3-3055C8BF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App\http\controllers\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PostController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'/add-post'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PostController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addPostAPI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dirty="0"/>
              <a:t>PS C:\xampp\htdocs\REST-API-in-LARAVEL\RESTAPI&gt; php artisan serve</a:t>
            </a:r>
          </a:p>
          <a:p>
            <a:r>
              <a:rPr lang="en-US" dirty="0"/>
              <a:t>Laravel development server started: http://127.0.0.1:8000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ECB21-0AD7-4AC8-9AA4-2EBA9190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C469-DDBC-4D5F-8A73-38B46938A692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9DE42-41B5-4ED8-B3FB-397D6F7C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B7A2E-9FEA-4639-8BE3-EC3551B8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3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6DEB-FB47-47A9-BEA5-4856D0DD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post using postman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B1AF8-A011-4E3D-8708-98E36CDCF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965" y="2133601"/>
            <a:ext cx="11079706" cy="3866574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712961-9605-43D8-BC42-B6E14A49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FF34-1C8A-4251-9CA6-59F8888B988D}" type="datetime1">
              <a:rPr lang="en-US" smtClean="0"/>
              <a:t>3/18/2021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68F6F8-D48D-42E2-ACF5-73941021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B26FBA-7661-45EB-9CE0-ECAA385E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3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5D23-F7B2-4651-A2CB-1A8867CF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Get posts method and route of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89D3-B027-4931-9D15-0F9ECA9DC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getPosts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'/posts'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PostController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getPosts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4C16B-0959-4CDB-B4EE-132E738B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AE85-6C0E-470D-A482-D315A60E5009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4C054-078C-4095-A7EB-C4DDBA30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1328D-67BE-4F6B-9C71-4013A185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2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640D5-2E9B-459B-8DED-E55AFC65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posts on postman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A52E45-30A9-4749-955F-460F8C72C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608" y="2603500"/>
            <a:ext cx="5808334" cy="34163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9208E4-46D8-4C10-88C3-00CE9A67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57ED-5951-4AB8-ABA2-98B90F33E26A}" type="datetime1">
              <a:rPr lang="en-US" smtClean="0"/>
              <a:t>3/18/2021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7CD12F-B64B-4407-8745-FB257962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57D190-DF3C-4474-B232-E19672A2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1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B6CA-2BFE-4BA8-902B-DF391227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get a post by id and it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F286-0ABF-4C39-BDB7-00B4FA02F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getPostById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endParaRPr lang="en-US" dirty="0"/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'/post/{id}'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PostController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getPostById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BDBE3-3EE7-46BB-9328-486B1B8B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E859-76EE-4AC4-8223-C8D932B86D19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EAC3A-5137-46A1-BDBD-E46C48DD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D5364-C4B3-4A6C-84C0-88101819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  <a:p>
            <a:r>
              <a:rPr lang="en-US" dirty="0"/>
              <a:t>Restful API in LARAVEL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Endpoint –URL/Route</a:t>
            </a:r>
          </a:p>
          <a:p>
            <a:r>
              <a:rPr lang="en-US" dirty="0"/>
              <a:t>Eloquent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API tools </a:t>
            </a:r>
            <a:r>
              <a:rPr lang="en-US"/>
              <a:t>---Postman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7B212-93EA-48CB-B493-994072A3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BDC7-98D1-44A5-863F-40DE001FCEEC}" type="datetime1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95BB5-5BA5-4F59-9B3D-EC7ABCA4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0C960-D844-488E-81C1-E282A0B4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6278-AE84-44FC-ACF3-31A82C34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on postman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52D620-B418-44B7-A7BB-DF8320ADC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824" y="2096310"/>
            <a:ext cx="11213387" cy="387985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E547BF-27C4-4816-95F8-42B23D8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F74C-ECAC-4532-BBA3-6D22BE4ACBF0}" type="datetime1">
              <a:rPr lang="en-US" smtClean="0"/>
              <a:t>3/18/2021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257AC2-619B-4915-823D-E27424CD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86D4C2-68E8-4B65-9263-E6DDF72D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48BF-618C-4E38-899C-4F72FB83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update post and its route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75C6-96C8-43FB-BCDF-0A57D4FF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$request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$request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$request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$request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 Updated successfully"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'/update-post/{id}'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PostController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updatePost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A3471-7760-4CD5-B93C-38162F22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7B05-8035-41E1-BE97-AF06C2AD9FAF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D03F-C23E-4EAF-A8D7-1E2F2A85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A7094-169A-4156-9FF7-C1D3FC36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55BD-432F-4E9E-B710-A7B4A84C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update API on postman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FE4426-AE8A-403C-A56D-1172E12DE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965" y="2661244"/>
            <a:ext cx="11079706" cy="3300812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570314-C9DC-4DB0-AA9D-DA1AC069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CA7E-0C21-4EB3-8A8F-8D8EF9F5DDEB}" type="datetime1">
              <a:rPr lang="en-US" smtClean="0"/>
              <a:t>3/18/2021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3BAA1F-50EC-43D5-8A61-BFD00F3B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CRUD REST API in LARAVEL 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783F40-1313-4FB4-9658-91AD3C5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5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9DCB-21D8-4591-ADE5-F66DD20B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delete method and its route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EE016-6463-4B04-B139-2897B2237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"Deleted"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'/delete-post/{id}'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PostController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deletePost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1ECB2-8E87-4284-B7CA-F551EF68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31D-79D8-46E6-B9B2-3EFE8A6ACFC3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C29E5-17C3-4067-82EC-721649B3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D00E8-C981-436E-AA3F-5E6307E8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1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44F7-3C25-4356-981B-73008E4E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delete API on postman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D57398-70BF-4F97-8BD5-C0C07B026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2" y="2438400"/>
            <a:ext cx="11185059" cy="381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6552553-1FEC-4154-80D4-39FFF26C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02B3-ED14-4925-B04D-CC2146BC60FD}" type="datetime1">
              <a:rPr lang="en-US" smtClean="0"/>
              <a:t>3/18/2021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ED7AB0-5F03-4EC8-BA3D-64397CF7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0635B2-A34A-4C16-891A-8C012D23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5A50-E084-40EB-B3E5-86EB1222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after delete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E2BDEB-1379-460C-8953-656AFD3F9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964" y="2285999"/>
            <a:ext cx="11079707" cy="4105839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8B968F-EFCF-4E40-8EB9-B8A9EA9F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D96C-BD8C-4518-A7D0-20D48EC20875}" type="datetime1">
              <a:rPr lang="en-US" smtClean="0"/>
              <a:t>3/18/2021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9ECC8-9898-4210-BC0E-BE331A9E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8FB301-2629-46CB-88D6-0777CDF0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B56F-1364-420A-AFCB-BE456526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source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B953-737E-429A-9583-8B1E53BB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2603500"/>
            <a:ext cx="11185059" cy="34163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https://www.twilio.com/blog/building-and-consuming-a-restful-api-in-laravel-php</a:t>
            </a:r>
            <a:endParaRPr lang="en-US" dirty="0"/>
          </a:p>
          <a:p>
            <a:r>
              <a:rPr lang="en-US" dirty="0">
                <a:hlinkClick r:id="rId3"/>
              </a:rPr>
              <a:t>https://coderaweso.me/laravel-rest-api-crud/</a:t>
            </a:r>
            <a:endParaRPr lang="en-US" dirty="0"/>
          </a:p>
          <a:p>
            <a:r>
              <a:rPr lang="en-US" dirty="0">
                <a:hlinkClick r:id="rId4"/>
              </a:rPr>
              <a:t>https://vinova.sg/2020/08/29/laravel-api-tutorial-building-testing-a-restful-api-toptal/</a:t>
            </a:r>
            <a:endParaRPr lang="en-US" dirty="0"/>
          </a:p>
          <a:p>
            <a:r>
              <a:rPr lang="en-US" dirty="0">
                <a:hlinkClick r:id="rId5"/>
              </a:rPr>
              <a:t>https://www.toptal.com/laravel/restful-laravel-api-tutorial</a:t>
            </a:r>
            <a:endParaRPr lang="en-US" dirty="0"/>
          </a:p>
          <a:p>
            <a:r>
              <a:rPr lang="en-US" dirty="0"/>
              <a:t>https://www.javatpoint.com/postman</a:t>
            </a:r>
          </a:p>
          <a:p>
            <a:r>
              <a:rPr lang="en-US" dirty="0"/>
              <a:t>https://github.com/DBUCS2013/REST-API-in-LARAVEL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D3659-EDFD-4151-A344-080B01F2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14A2-DA4E-45CD-AE21-6E006C06A296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BBA8A-5BD2-44C8-A36D-B464F080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FA617-1FB8-452C-AEC6-04129BCD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7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0022-32B4-432E-BA48-C24F15DE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B78E-A229-425B-B83C-7A956BC94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40" y="2314230"/>
            <a:ext cx="10943648" cy="3416300"/>
          </a:xfrm>
        </p:spPr>
        <p:txBody>
          <a:bodyPr/>
          <a:lstStyle/>
          <a:p>
            <a:r>
              <a:rPr lang="en-US" dirty="0"/>
              <a:t>API (application programming interface) is a set of rules and mechanisms by which one application or component interacts with the others.</a:t>
            </a:r>
          </a:p>
          <a:p>
            <a:r>
              <a:rPr lang="en-US" dirty="0"/>
              <a:t>API can return data that you need for your application in a convenient format (e.g. JSON or XML). </a:t>
            </a:r>
          </a:p>
          <a:p>
            <a:r>
              <a:rPr lang="en-US" dirty="0"/>
              <a:t>A REST Application Programming Interface (REST API) is a type of web server that enables a client, either user-operated or automated, to access resources that model a system’s data and functions.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D700F-9668-4BC9-93BB-920DC7FF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14A2-DA4E-45CD-AE21-6E006C06A296}" type="datetime1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2AAFE-77A0-4487-A0B5-BC6CC532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5E83C-19F5-499C-9C77-1F54AAE8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AB3016-5849-4880-8F9C-A84DBF908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19" y="4455915"/>
            <a:ext cx="5944115" cy="19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41C4-536A-4378-A647-811EE590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E69E-17A9-4F59-BAAA-D9B004CA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REST. This abbreviation stands for representational state transfer. </a:t>
            </a:r>
          </a:p>
          <a:p>
            <a:r>
              <a:rPr lang="en-US" dirty="0"/>
              <a:t>The definition can be conveyed with simpler words: data presentation for a client in the format that is convenient for it. </a:t>
            </a:r>
          </a:p>
          <a:p>
            <a:r>
              <a:rPr lang="en-US" dirty="0"/>
              <a:t>There is one of the main points that you need to understand and remember: </a:t>
            </a:r>
            <a:r>
              <a:rPr lang="en-US" dirty="0">
                <a:solidFill>
                  <a:srgbClr val="00B050"/>
                </a:solidFill>
              </a:rPr>
              <a:t>REST is not a standard or protocol</a:t>
            </a:r>
            <a:r>
              <a:rPr lang="en-US" dirty="0"/>
              <a:t>, this is an </a:t>
            </a:r>
            <a:r>
              <a:rPr lang="en-US" dirty="0">
                <a:solidFill>
                  <a:srgbClr val="FF0000"/>
                </a:solidFill>
              </a:rPr>
              <a:t>approach to or architectural style for writing API</a:t>
            </a:r>
            <a:r>
              <a:rPr lang="en-US" dirty="0"/>
              <a:t>.</a:t>
            </a:r>
          </a:p>
          <a:p>
            <a:r>
              <a:rPr lang="en-US" dirty="0"/>
              <a:t>REST is an architectural style, and RESTful is the interpretation of it.</a:t>
            </a:r>
          </a:p>
          <a:p>
            <a:r>
              <a:rPr lang="en-US" dirty="0"/>
              <a:t> That is, if your </a:t>
            </a:r>
            <a:r>
              <a:rPr lang="en-US" dirty="0">
                <a:solidFill>
                  <a:srgbClr val="FF0000"/>
                </a:solidFill>
              </a:rPr>
              <a:t>back-end server has REST API </a:t>
            </a:r>
            <a:r>
              <a:rPr lang="en-US" dirty="0"/>
              <a:t>and you make </a:t>
            </a:r>
            <a:r>
              <a:rPr lang="en-US" dirty="0">
                <a:solidFill>
                  <a:srgbClr val="00B050"/>
                </a:solidFill>
              </a:rPr>
              <a:t>client-side requests </a:t>
            </a:r>
            <a:r>
              <a:rPr lang="en-US" dirty="0"/>
              <a:t>(from a website/application) </a:t>
            </a:r>
            <a:r>
              <a:rPr lang="en-US" dirty="0">
                <a:highlight>
                  <a:srgbClr val="FFFF00"/>
                </a:highlight>
              </a:rPr>
              <a:t>to this API</a:t>
            </a:r>
            <a:r>
              <a:rPr lang="en-US" dirty="0"/>
              <a:t>, then your client is </a:t>
            </a:r>
            <a:r>
              <a:rPr lang="en-US" dirty="0">
                <a:solidFill>
                  <a:srgbClr val="FF0000"/>
                </a:solidFill>
              </a:rPr>
              <a:t>RESTful</a:t>
            </a:r>
            <a:r>
              <a:rPr lang="en-US" dirty="0"/>
              <a:t>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C668B-CDDA-4CC0-91F5-E9876ED9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14A2-DA4E-45CD-AE21-6E006C06A296}" type="datetime1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233E1-C540-4201-80C2-BB6467B4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1BBA-008B-46F7-A8B7-2E35134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8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DD41-E21C-4C9C-A123-1B32BB39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1B67F-61AB-4E6E-B702-83124E269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RESTful API best practices come down to four essential operations:</a:t>
            </a:r>
          </a:p>
          <a:p>
            <a:r>
              <a:rPr lang="en-US" dirty="0"/>
              <a:t>receiving data in a convenient format</a:t>
            </a:r>
          </a:p>
          <a:p>
            <a:r>
              <a:rPr lang="en-US" dirty="0"/>
              <a:t>creating new data</a:t>
            </a:r>
          </a:p>
          <a:p>
            <a:r>
              <a:rPr lang="en-US" dirty="0"/>
              <a:t>updating data</a:t>
            </a:r>
          </a:p>
          <a:p>
            <a:r>
              <a:rPr lang="en-US" dirty="0"/>
              <a:t>deleting data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569AE-B4D1-4852-B9C5-BF2D2220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14A2-DA4E-45CD-AE21-6E006C06A296}" type="datetime1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CBCA1-B7FF-4861-AF5F-377EF92D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020F-4262-4A68-8996-3A8A164F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A375-20B4-4F3C-8C95-64476189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C4F7-6DDC-4B0A-9817-8AA3224F2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REST relies heavily on HTTP. </a:t>
            </a:r>
          </a:p>
          <a:p>
            <a:r>
              <a:rPr lang="en-US" dirty="0"/>
              <a:t>Each operation uses its own HTTP method:</a:t>
            </a:r>
          </a:p>
          <a:p>
            <a:pPr lvl="1"/>
            <a:r>
              <a:rPr lang="en-US" dirty="0"/>
              <a:t>GET - getting</a:t>
            </a:r>
          </a:p>
          <a:p>
            <a:pPr lvl="1"/>
            <a:r>
              <a:rPr lang="en-US" dirty="0"/>
              <a:t>POST - creation</a:t>
            </a:r>
          </a:p>
          <a:p>
            <a:pPr lvl="1"/>
            <a:r>
              <a:rPr lang="en-US" dirty="0"/>
              <a:t>PUT - update (modification)</a:t>
            </a:r>
          </a:p>
          <a:p>
            <a:pPr lvl="1"/>
            <a:r>
              <a:rPr lang="en-US" dirty="0"/>
              <a:t>DELETE – removal</a:t>
            </a:r>
          </a:p>
          <a:p>
            <a:pPr lvl="1"/>
            <a:endParaRPr lang="en-US" dirty="0"/>
          </a:p>
          <a:p>
            <a:pPr marL="457063" lvl="1" indent="0">
              <a:buNone/>
            </a:pPr>
            <a:endParaRPr lang="en-US" dirty="0"/>
          </a:p>
          <a:p>
            <a:r>
              <a:rPr lang="en-US" dirty="0"/>
              <a:t>The fact that REST contains a single common interface for requests and databases is its great advantage.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E41A7-28AA-47E1-A03A-50E5779F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14A2-DA4E-45CD-AE21-6E006C06A296}" type="datetime1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1F8DA-A907-41EA-AD45-0327F91F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45C16-0A96-45CF-BBBD-EA905F41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36A8E-A920-4F67-B570-7797B28AB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951" y="2202597"/>
            <a:ext cx="3956752" cy="32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6719-59B5-47BE-8F2E-8794A427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62CF-5B31-4198-9B42-FA117590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requests you make have their HTTP status codes.</a:t>
            </a:r>
          </a:p>
          <a:p>
            <a:r>
              <a:rPr lang="en-US" dirty="0"/>
              <a:t> There are a lot of them and they are divided into 5 classes.</a:t>
            </a:r>
          </a:p>
          <a:p>
            <a:r>
              <a:rPr lang="en-US" dirty="0"/>
              <a:t> The first number indicates which of them a code belongs to:</a:t>
            </a:r>
          </a:p>
          <a:p>
            <a:r>
              <a:rPr lang="en-US" dirty="0"/>
              <a:t>1xx - informational</a:t>
            </a:r>
          </a:p>
          <a:p>
            <a:r>
              <a:rPr lang="en-US" dirty="0"/>
              <a:t>2xx - success</a:t>
            </a:r>
          </a:p>
          <a:p>
            <a:r>
              <a:rPr lang="en-US" dirty="0"/>
              <a:t>3xx - redirection</a:t>
            </a:r>
          </a:p>
          <a:p>
            <a:r>
              <a:rPr lang="en-US" dirty="0"/>
              <a:t>4xx - client error</a:t>
            </a:r>
          </a:p>
          <a:p>
            <a:r>
              <a:rPr lang="en-US" dirty="0"/>
              <a:t>5xx - server error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0B9CE-AB27-4099-83CC-71D194B7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14A2-DA4E-45CD-AE21-6E006C06A296}" type="datetime1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2E55E-BCFA-4076-8F4D-628BCCC8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5F927-3F67-46C4-B12B-446B1CD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4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AF0-47E3-46AF-A711-8812EFDB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Architecture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08D6-EA48-4B2D-A73D-A9BD886F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resources in REST are entities. They can be independent like:</a:t>
            </a:r>
          </a:p>
          <a:p>
            <a:r>
              <a:rPr lang="en-US" dirty="0"/>
              <a:t>GET /users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get all users</a:t>
            </a:r>
          </a:p>
          <a:p>
            <a:r>
              <a:rPr lang="en-US" dirty="0"/>
              <a:t>GET /users/123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get a particular user with id = 123</a:t>
            </a:r>
          </a:p>
          <a:p>
            <a:r>
              <a:rPr lang="en-US" dirty="0"/>
              <a:t>GET /posts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get all posts</a:t>
            </a:r>
          </a:p>
          <a:p>
            <a:r>
              <a:rPr lang="en-US" dirty="0"/>
              <a:t>There are also dependent entities, that rely on their parent models:</a:t>
            </a:r>
          </a:p>
          <a:p>
            <a:r>
              <a:rPr lang="en-US" dirty="0"/>
              <a:t>GET /users/123/projects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get all the projects that a user with id = 123 has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EB173-C7AB-4868-922C-4827155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14A2-DA4E-45CD-AE21-6E006C06A296}" type="datetime1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CEC86-5055-4DCA-B49C-3293F392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0F309-3F00-4940-9FFE-7E9680EC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8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E417-04F2-4204-9FB7-12027FDF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Documentation(POSTMAN)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1E10-DB3A-4B76-84BE-DC637D0A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2603500"/>
            <a:ext cx="10727859" cy="3416300"/>
          </a:xfrm>
        </p:spPr>
        <p:txBody>
          <a:bodyPr/>
          <a:lstStyle/>
          <a:p>
            <a:r>
              <a:rPr lang="en-US" dirty="0"/>
              <a:t>Postman is a scalable API testing tool that quickly integrates into CI/CD pipeline. </a:t>
            </a:r>
          </a:p>
          <a:p>
            <a:r>
              <a:rPr lang="en-US" dirty="0"/>
              <a:t>It started in 2012 as a side project by </a:t>
            </a:r>
            <a:r>
              <a:rPr lang="en-US" dirty="0">
                <a:solidFill>
                  <a:srgbClr val="FF0000"/>
                </a:solidFill>
              </a:rPr>
              <a:t>Abhinav Asthana</a:t>
            </a:r>
            <a:r>
              <a:rPr lang="en-US" dirty="0"/>
              <a:t> to simplify API workflow in testing and development. </a:t>
            </a:r>
          </a:p>
          <a:p>
            <a:r>
              <a:rPr lang="en-US" dirty="0"/>
              <a:t>API stands for Application Programming Interface which allows software applications to communicate with each other via API calls.</a:t>
            </a:r>
          </a:p>
          <a:p>
            <a:r>
              <a:rPr lang="en-US" dirty="0"/>
              <a:t>For more </a:t>
            </a:r>
            <a:r>
              <a:rPr lang="en-US" dirty="0">
                <a:solidFill>
                  <a:srgbClr val="00B050"/>
                </a:solidFill>
              </a:rPr>
              <a:t>https://www.guru99.com/postman-tutorial.html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38CFE-0379-4709-9DB5-230DC32F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14A2-DA4E-45CD-AE21-6E006C06A296}" type="datetime1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6999B-3BD6-4A83-A548-9B2CFDE6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CRUD REST API in LARAVEL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3F660-DF96-4AC7-B951-182BB4E6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238</TotalTime>
  <Words>1389</Words>
  <Application>Microsoft Office PowerPoint</Application>
  <PresentationFormat>Custom</PresentationFormat>
  <Paragraphs>214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Century Gothic</vt:lpstr>
      <vt:lpstr>Consolas</vt:lpstr>
      <vt:lpstr>Constantia</vt:lpstr>
      <vt:lpstr>Wingdings 3</vt:lpstr>
      <vt:lpstr>Ion Boardroom</vt:lpstr>
      <vt:lpstr>Building Restful API</vt:lpstr>
      <vt:lpstr>Content</vt:lpstr>
      <vt:lpstr>Introduction of RESTful API</vt:lpstr>
      <vt:lpstr>PowerPoint Presentation</vt:lpstr>
      <vt:lpstr>How It Works</vt:lpstr>
      <vt:lpstr>PowerPoint Presentation</vt:lpstr>
      <vt:lpstr>HTTP status codes</vt:lpstr>
      <vt:lpstr>RESTful Architecture Design</vt:lpstr>
      <vt:lpstr>Documentation(POSTMAN)</vt:lpstr>
      <vt:lpstr>Create project</vt:lpstr>
      <vt:lpstr>Database config (.env)</vt:lpstr>
      <vt:lpstr>Add columns </vt:lpstr>
      <vt:lpstr>Create controller </vt:lpstr>
      <vt:lpstr>Create post method</vt:lpstr>
      <vt:lpstr>Route of add post and start app</vt:lpstr>
      <vt:lpstr>Create post using postman</vt:lpstr>
      <vt:lpstr>Create Get posts method and route of it</vt:lpstr>
      <vt:lpstr>Get posts on postman</vt:lpstr>
      <vt:lpstr>Create get a post by id and it route</vt:lpstr>
      <vt:lpstr>Test on postman</vt:lpstr>
      <vt:lpstr>Create update post and its route </vt:lpstr>
      <vt:lpstr>Test update API on postman</vt:lpstr>
      <vt:lpstr>Create delete method and its route </vt:lpstr>
      <vt:lpstr>Test delete API on postman</vt:lpstr>
      <vt:lpstr>Check after delete</vt:lpstr>
      <vt:lpstr>References and source 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Restful API</dc:title>
  <dc:creator>Girmachew Gulint</dc:creator>
  <cp:lastModifiedBy>Girmachew Gulint</cp:lastModifiedBy>
  <cp:revision>64</cp:revision>
  <dcterms:created xsi:type="dcterms:W3CDTF">2021-03-17T05:29:34Z</dcterms:created>
  <dcterms:modified xsi:type="dcterms:W3CDTF">2021-03-18T08:35:07Z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