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4392ED-F5DA-47C9-AE4D-22BCF96575E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4BE0BBE-40E1-4AA8-9563-32C36E5049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7600" y="5725800"/>
            <a:ext cx="11272680" cy="818640"/>
          </a:xfrm>
          <a:prstGeom prst="flowChartProcess">
            <a:avLst/>
          </a:prstGeom>
          <a:gradFill rotWithShape="0">
            <a:gsLst>
              <a:gs pos="0">
                <a:srgbClr val="f6f8fc"/>
              </a:gs>
              <a:gs pos="100000">
                <a:srgbClr val="abc0e4"/>
              </a:gs>
            </a:gsLst>
            <a:lin ang="54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Java 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36960" y="5265000"/>
            <a:ext cx="4280400" cy="905400"/>
          </a:xfrm>
          <a:prstGeom prst="flowChartProcess">
            <a:avLst/>
          </a:prstGeom>
          <a:gradFill rotWithShape="0">
            <a:gsLst>
              <a:gs pos="0">
                <a:srgbClr val="f6f8fc"/>
              </a:gs>
              <a:gs pos="100000">
                <a:srgbClr val="abc0e4"/>
              </a:gs>
            </a:gsLst>
            <a:lin ang="54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Bouncy Castle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Library + Provider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 rot="21592800">
            <a:off x="2856240" y="4450320"/>
            <a:ext cx="3984120" cy="38592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Crypto Services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9020520" y="2996280"/>
            <a:ext cx="211176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Persistency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380000" y="4455720"/>
            <a:ext cx="271944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RA Configuration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9677520" y="290880"/>
            <a:ext cx="211176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RA Main + Startup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397880" y="2878560"/>
            <a:ext cx="4451040" cy="47232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Msg Generation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236960" y="284040"/>
            <a:ext cx="8123040" cy="207756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Msg Processing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9693720" y="1520640"/>
            <a:ext cx="209556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Util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077920" y="3718080"/>
            <a:ext cx="3771000" cy="37008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Protection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6498000" y="3009960"/>
            <a:ext cx="1926000" cy="8060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629720" y="708120"/>
            <a:ext cx="7190280" cy="472320"/>
          </a:xfrm>
          <a:prstGeom prst="flowChartProcess">
            <a:avLst/>
          </a:prstGeom>
          <a:gradFill rotWithShape="0">
            <a:gsLst>
              <a:gs pos="0">
                <a:srgbClr val="ffc208"/>
              </a:gs>
              <a:gs pos="100000">
                <a:srgbClr val="ffd966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RA Implementation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809720" y="1613520"/>
            <a:ext cx="3230280" cy="472320"/>
          </a:xfrm>
          <a:prstGeom prst="flowChartProcess">
            <a:avLst/>
          </a:prstGeom>
          <a:gradFill rotWithShape="0">
            <a:gsLst>
              <a:gs pos="0">
                <a:srgbClr val="ffc208"/>
              </a:gs>
              <a:gs pos="100000">
                <a:srgbClr val="ffd966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RA Upstream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806080" y="1613520"/>
            <a:ext cx="2809800" cy="472320"/>
          </a:xfrm>
          <a:prstGeom prst="flowChartProcess">
            <a:avLst/>
          </a:prstGeom>
          <a:gradFill rotWithShape="0">
            <a:gsLst>
              <a:gs pos="0">
                <a:srgbClr val="ffc208"/>
              </a:gs>
              <a:gs pos="100000">
                <a:srgbClr val="ffd966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RA Downstream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8747640" y="2361600"/>
            <a:ext cx="360" cy="20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3394800" y="1158840"/>
            <a:ext cx="36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 flipH="1">
            <a:off x="7283160" y="1215000"/>
            <a:ext cx="720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3623400" y="2334960"/>
            <a:ext cx="360" cy="54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 flipH="1">
            <a:off x="3622680" y="3351240"/>
            <a:ext cx="36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>
            <a:off x="3623400" y="4088160"/>
            <a:ext cx="3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1"/>
          <p:cNvSpPr/>
          <p:nvPr/>
        </p:nvSpPr>
        <p:spPr>
          <a:xfrm>
            <a:off x="1795680" y="3344400"/>
            <a:ext cx="360" cy="188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>
            <a:off x="2369160" y="4088160"/>
            <a:ext cx="360" cy="11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4006080" y="4841280"/>
            <a:ext cx="360" cy="3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6000120" y="4830120"/>
            <a:ext cx="360" cy="89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 flipH="1">
            <a:off x="6659640" y="3844440"/>
            <a:ext cx="360" cy="5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7462080" y="2361960"/>
            <a:ext cx="360" cy="61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9216000" y="2361600"/>
            <a:ext cx="360" cy="63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8280000" y="3867120"/>
            <a:ext cx="360" cy="58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9"/>
          <p:cNvSpPr/>
          <p:nvPr/>
        </p:nvSpPr>
        <p:spPr>
          <a:xfrm>
            <a:off x="5848920" y="3960000"/>
            <a:ext cx="1891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0"/>
          <p:cNvSpPr/>
          <p:nvPr/>
        </p:nvSpPr>
        <p:spPr>
          <a:xfrm>
            <a:off x="9763560" y="3845880"/>
            <a:ext cx="360" cy="58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LibreOffice/7.0.4.2$Linux_X86_64 LibreOffice_project/00$Build-2</Application>
  <AppVersion>15.0000</AppVersion>
  <Words>27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2022-06-29T07:24:14Z</dcterms:created>
  <dc:creator>Kretschmer, Andreas (T CST SEA-DE)</dc:creator>
  <dc:description/>
  <dc:language>de-DE</dc:language>
  <cp:lastModifiedBy>David von Oheimb</cp:lastModifiedBy>
  <dcterms:modified xsi:type="dcterms:W3CDTF">2022-07-19T17:11:12Z</dcterms:modified>
  <cp:revision>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_Confidentiality">
    <vt:lpwstr>Restricted</vt:lpwstr>
  </property>
  <property fmtid="{D5CDD505-2E9C-101B-9397-08002B2CF9AE}" pid="3" name="MSIP_Label_a59b6cd5-d141-4a33-8bf1-0ca04484304f_ActionId">
    <vt:lpwstr>1ea2571a-05d5-4771-b0ed-819f459ac4b9</vt:lpwstr>
  </property>
  <property fmtid="{D5CDD505-2E9C-101B-9397-08002B2CF9AE}" pid="4" name="MSIP_Label_a59b6cd5-d141-4a33-8bf1-0ca04484304f_ContentBits">
    <vt:lpwstr>0</vt:lpwstr>
  </property>
  <property fmtid="{D5CDD505-2E9C-101B-9397-08002B2CF9AE}" pid="5" name="MSIP_Label_a59b6cd5-d141-4a33-8bf1-0ca04484304f_Enabled">
    <vt:lpwstr>true</vt:lpwstr>
  </property>
  <property fmtid="{D5CDD505-2E9C-101B-9397-08002B2CF9AE}" pid="6" name="MSIP_Label_a59b6cd5-d141-4a33-8bf1-0ca04484304f_Method">
    <vt:lpwstr>Standard</vt:lpwstr>
  </property>
  <property fmtid="{D5CDD505-2E9C-101B-9397-08002B2CF9AE}" pid="7" name="MSIP_Label_a59b6cd5-d141-4a33-8bf1-0ca04484304f_Name">
    <vt:lpwstr>restricted-default</vt:lpwstr>
  </property>
  <property fmtid="{D5CDD505-2E9C-101B-9397-08002B2CF9AE}" pid="8" name="MSIP_Label_a59b6cd5-d141-4a33-8bf1-0ca04484304f_SetDate">
    <vt:lpwstr>2022-07-14T09:13:49Z</vt:lpwstr>
  </property>
  <property fmtid="{D5CDD505-2E9C-101B-9397-08002B2CF9AE}" pid="9" name="MSIP_Label_a59b6cd5-d141-4a33-8bf1-0ca04484304f_SiteId">
    <vt:lpwstr>38ae3bcd-9579-4fd4-adda-b42e1495d55a</vt:lpwstr>
  </property>
  <property fmtid="{D5CDD505-2E9C-101B-9397-08002B2CF9AE}" pid="10" name="PresentationFormat">
    <vt:lpwstr>Widescreen</vt:lpwstr>
  </property>
  <property fmtid="{D5CDD505-2E9C-101B-9397-08002B2CF9AE}" pid="11" name="Slides">
    <vt:i4>1</vt:i4>
  </property>
</Properties>
</file>