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0A451F9-D8A9-4B2D-87E1-1FC8CD370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CitiBike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BAA9010-A34F-495E-BAAE-70248936C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4/28/2019 6:19:44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3DBAD4D-D68F-48E8-BCE1-EA7F191F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C51AF18-CB85-430A-8DFB-7B16C747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41A6166-CED0-4D85-9B58-F89BD637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81B12AC-304E-4C5C-9C1D-DBCCE1AD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FC4299E-B3BF-49BB-802C-55971FD7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3" y="0"/>
            <a:ext cx="10042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4B4883E-C1A1-438C-A8BB-095793C6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" y="0"/>
            <a:ext cx="11675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CitiBike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Analysis</dc:title>
  <dc:creator/>
  <cp:lastModifiedBy>admin</cp:lastModifiedBy>
  <cp:revision>1</cp:revision>
  <dcterms:created xsi:type="dcterms:W3CDTF">2018-08-15T22:40:47Z</dcterms:created>
  <dcterms:modified xsi:type="dcterms:W3CDTF">2019-04-28T23:21:06Z</dcterms:modified>
</cp:coreProperties>
</file>