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101D7D-AD13-49C8-B1A8-87D53F92FD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87C1DF-4DFB-43CB-A9F9-79B979F8C9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4/26/2019 8:36:30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EBB5C66-345F-4662-8EFE-A23196D94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216"/>
            <a:ext cx="12192000" cy="61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