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8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60EC-F1DE-92F1-80E3-B7BCEEA25A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9DBEEA-647A-C89F-8E53-88124211C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AEC5AD-2FA0-0E1E-DC6B-B8C7ED83A51C}"/>
              </a:ext>
            </a:extLst>
          </p:cNvPr>
          <p:cNvSpPr>
            <a:spLocks noGrp="1"/>
          </p:cNvSpPr>
          <p:nvPr>
            <p:ph type="dt" sz="half" idx="10"/>
          </p:nvPr>
        </p:nvSpPr>
        <p:spPr/>
        <p:txBody>
          <a:bodyPr/>
          <a:lstStyle/>
          <a:p>
            <a:fld id="{A62BF3B4-91CB-4E49-B167-1F5E93BAB3C6}" type="datetimeFigureOut">
              <a:rPr lang="en-US" smtClean="0"/>
              <a:t>7/10/2022</a:t>
            </a:fld>
            <a:endParaRPr lang="en-US"/>
          </a:p>
        </p:txBody>
      </p:sp>
      <p:sp>
        <p:nvSpPr>
          <p:cNvPr id="5" name="Footer Placeholder 4">
            <a:extLst>
              <a:ext uri="{FF2B5EF4-FFF2-40B4-BE49-F238E27FC236}">
                <a16:creationId xmlns:a16="http://schemas.microsoft.com/office/drawing/2014/main" id="{41DB91FF-FE05-5827-E1BF-6C8197906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F9F8D-4CC2-7806-6200-6E0BE594BA3A}"/>
              </a:ext>
            </a:extLst>
          </p:cNvPr>
          <p:cNvSpPr>
            <a:spLocks noGrp="1"/>
          </p:cNvSpPr>
          <p:nvPr>
            <p:ph type="sldNum" sz="quarter" idx="12"/>
          </p:nvPr>
        </p:nvSpPr>
        <p:spPr/>
        <p:txBody>
          <a:bodyPr/>
          <a:lstStyle/>
          <a:p>
            <a:fld id="{8EC2F454-6998-4E09-A13A-D1F31863023A}" type="slidenum">
              <a:rPr lang="en-US" smtClean="0"/>
              <a:t>‹#›</a:t>
            </a:fld>
            <a:endParaRPr lang="en-US"/>
          </a:p>
        </p:txBody>
      </p:sp>
    </p:spTree>
    <p:extLst>
      <p:ext uri="{BB962C8B-B14F-4D97-AF65-F5344CB8AC3E}">
        <p14:creationId xmlns:p14="http://schemas.microsoft.com/office/powerpoint/2010/main" val="4156563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688E9-E538-F2CF-B75D-B1D08B1101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BF5C48-2E7A-30E1-7C0E-928DF6FA38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F1521-85ED-5B6C-8A33-15A78B56AC89}"/>
              </a:ext>
            </a:extLst>
          </p:cNvPr>
          <p:cNvSpPr>
            <a:spLocks noGrp="1"/>
          </p:cNvSpPr>
          <p:nvPr>
            <p:ph type="dt" sz="half" idx="10"/>
          </p:nvPr>
        </p:nvSpPr>
        <p:spPr/>
        <p:txBody>
          <a:bodyPr/>
          <a:lstStyle/>
          <a:p>
            <a:fld id="{A62BF3B4-91CB-4E49-B167-1F5E93BAB3C6}" type="datetimeFigureOut">
              <a:rPr lang="en-US" smtClean="0"/>
              <a:t>7/10/2022</a:t>
            </a:fld>
            <a:endParaRPr lang="en-US"/>
          </a:p>
        </p:txBody>
      </p:sp>
      <p:sp>
        <p:nvSpPr>
          <p:cNvPr id="5" name="Footer Placeholder 4">
            <a:extLst>
              <a:ext uri="{FF2B5EF4-FFF2-40B4-BE49-F238E27FC236}">
                <a16:creationId xmlns:a16="http://schemas.microsoft.com/office/drawing/2014/main" id="{4438284D-7F61-33B4-49BB-BAC96D37F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5BC91-25CF-F5B5-E36E-DC8FAA5AC216}"/>
              </a:ext>
            </a:extLst>
          </p:cNvPr>
          <p:cNvSpPr>
            <a:spLocks noGrp="1"/>
          </p:cNvSpPr>
          <p:nvPr>
            <p:ph type="sldNum" sz="quarter" idx="12"/>
          </p:nvPr>
        </p:nvSpPr>
        <p:spPr/>
        <p:txBody>
          <a:bodyPr/>
          <a:lstStyle/>
          <a:p>
            <a:fld id="{8EC2F454-6998-4E09-A13A-D1F31863023A}" type="slidenum">
              <a:rPr lang="en-US" smtClean="0"/>
              <a:t>‹#›</a:t>
            </a:fld>
            <a:endParaRPr lang="en-US"/>
          </a:p>
        </p:txBody>
      </p:sp>
    </p:spTree>
    <p:extLst>
      <p:ext uri="{BB962C8B-B14F-4D97-AF65-F5344CB8AC3E}">
        <p14:creationId xmlns:p14="http://schemas.microsoft.com/office/powerpoint/2010/main" val="590538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4CEA72-1D62-8336-7263-A64B2E1D0E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1D8D3C-B006-2565-AD52-6F21BBA59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0ABFD-10BE-63F2-1D3A-9C4D8B5C4EDA}"/>
              </a:ext>
            </a:extLst>
          </p:cNvPr>
          <p:cNvSpPr>
            <a:spLocks noGrp="1"/>
          </p:cNvSpPr>
          <p:nvPr>
            <p:ph type="dt" sz="half" idx="10"/>
          </p:nvPr>
        </p:nvSpPr>
        <p:spPr/>
        <p:txBody>
          <a:bodyPr/>
          <a:lstStyle/>
          <a:p>
            <a:fld id="{A62BF3B4-91CB-4E49-B167-1F5E93BAB3C6}" type="datetimeFigureOut">
              <a:rPr lang="en-US" smtClean="0"/>
              <a:t>7/10/2022</a:t>
            </a:fld>
            <a:endParaRPr lang="en-US"/>
          </a:p>
        </p:txBody>
      </p:sp>
      <p:sp>
        <p:nvSpPr>
          <p:cNvPr id="5" name="Footer Placeholder 4">
            <a:extLst>
              <a:ext uri="{FF2B5EF4-FFF2-40B4-BE49-F238E27FC236}">
                <a16:creationId xmlns:a16="http://schemas.microsoft.com/office/drawing/2014/main" id="{64964413-6D80-8354-E5CB-AB3CC9423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E0EF7-928F-EAB1-2B89-32FE3B4924DE}"/>
              </a:ext>
            </a:extLst>
          </p:cNvPr>
          <p:cNvSpPr>
            <a:spLocks noGrp="1"/>
          </p:cNvSpPr>
          <p:nvPr>
            <p:ph type="sldNum" sz="quarter" idx="12"/>
          </p:nvPr>
        </p:nvSpPr>
        <p:spPr/>
        <p:txBody>
          <a:bodyPr/>
          <a:lstStyle/>
          <a:p>
            <a:fld id="{8EC2F454-6998-4E09-A13A-D1F31863023A}" type="slidenum">
              <a:rPr lang="en-US" smtClean="0"/>
              <a:t>‹#›</a:t>
            </a:fld>
            <a:endParaRPr lang="en-US"/>
          </a:p>
        </p:txBody>
      </p:sp>
    </p:spTree>
    <p:extLst>
      <p:ext uri="{BB962C8B-B14F-4D97-AF65-F5344CB8AC3E}">
        <p14:creationId xmlns:p14="http://schemas.microsoft.com/office/powerpoint/2010/main" val="1988218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BD1B-9942-685A-4DBC-5FD971B6AD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EA6AF6-8C34-1371-4B7E-1DB55FB4F4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057884-99A8-1A25-C67A-1F9338DDB650}"/>
              </a:ext>
            </a:extLst>
          </p:cNvPr>
          <p:cNvSpPr>
            <a:spLocks noGrp="1"/>
          </p:cNvSpPr>
          <p:nvPr>
            <p:ph type="dt" sz="half" idx="10"/>
          </p:nvPr>
        </p:nvSpPr>
        <p:spPr/>
        <p:txBody>
          <a:bodyPr/>
          <a:lstStyle/>
          <a:p>
            <a:fld id="{A62BF3B4-91CB-4E49-B167-1F5E93BAB3C6}" type="datetimeFigureOut">
              <a:rPr lang="en-US" smtClean="0"/>
              <a:t>7/10/2022</a:t>
            </a:fld>
            <a:endParaRPr lang="en-US"/>
          </a:p>
        </p:txBody>
      </p:sp>
      <p:sp>
        <p:nvSpPr>
          <p:cNvPr id="5" name="Footer Placeholder 4">
            <a:extLst>
              <a:ext uri="{FF2B5EF4-FFF2-40B4-BE49-F238E27FC236}">
                <a16:creationId xmlns:a16="http://schemas.microsoft.com/office/drawing/2014/main" id="{42E4FBE7-9C47-181B-B0C9-C6D94FAE7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77902-286D-DF68-B9C0-68383542093E}"/>
              </a:ext>
            </a:extLst>
          </p:cNvPr>
          <p:cNvSpPr>
            <a:spLocks noGrp="1"/>
          </p:cNvSpPr>
          <p:nvPr>
            <p:ph type="sldNum" sz="quarter" idx="12"/>
          </p:nvPr>
        </p:nvSpPr>
        <p:spPr/>
        <p:txBody>
          <a:bodyPr/>
          <a:lstStyle/>
          <a:p>
            <a:fld id="{8EC2F454-6998-4E09-A13A-D1F31863023A}" type="slidenum">
              <a:rPr lang="en-US" smtClean="0"/>
              <a:t>‹#›</a:t>
            </a:fld>
            <a:endParaRPr lang="en-US"/>
          </a:p>
        </p:txBody>
      </p:sp>
    </p:spTree>
    <p:extLst>
      <p:ext uri="{BB962C8B-B14F-4D97-AF65-F5344CB8AC3E}">
        <p14:creationId xmlns:p14="http://schemas.microsoft.com/office/powerpoint/2010/main" val="4130328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0B06E-CA52-BBD3-A094-57487552CD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92CFA2-1F22-C408-9215-9B73E8D98C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7A5636-D26A-6687-D402-8351BCE12BCA}"/>
              </a:ext>
            </a:extLst>
          </p:cNvPr>
          <p:cNvSpPr>
            <a:spLocks noGrp="1"/>
          </p:cNvSpPr>
          <p:nvPr>
            <p:ph type="dt" sz="half" idx="10"/>
          </p:nvPr>
        </p:nvSpPr>
        <p:spPr/>
        <p:txBody>
          <a:bodyPr/>
          <a:lstStyle/>
          <a:p>
            <a:fld id="{A62BF3B4-91CB-4E49-B167-1F5E93BAB3C6}" type="datetimeFigureOut">
              <a:rPr lang="en-US" smtClean="0"/>
              <a:t>7/10/2022</a:t>
            </a:fld>
            <a:endParaRPr lang="en-US"/>
          </a:p>
        </p:txBody>
      </p:sp>
      <p:sp>
        <p:nvSpPr>
          <p:cNvPr id="5" name="Footer Placeholder 4">
            <a:extLst>
              <a:ext uri="{FF2B5EF4-FFF2-40B4-BE49-F238E27FC236}">
                <a16:creationId xmlns:a16="http://schemas.microsoft.com/office/drawing/2014/main" id="{336A9561-DC4F-4347-7EC5-58F03B2A4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9C7F4-58E9-33AF-27B6-074A1D2B3B5C}"/>
              </a:ext>
            </a:extLst>
          </p:cNvPr>
          <p:cNvSpPr>
            <a:spLocks noGrp="1"/>
          </p:cNvSpPr>
          <p:nvPr>
            <p:ph type="sldNum" sz="quarter" idx="12"/>
          </p:nvPr>
        </p:nvSpPr>
        <p:spPr/>
        <p:txBody>
          <a:bodyPr/>
          <a:lstStyle/>
          <a:p>
            <a:fld id="{8EC2F454-6998-4E09-A13A-D1F31863023A}" type="slidenum">
              <a:rPr lang="en-US" smtClean="0"/>
              <a:t>‹#›</a:t>
            </a:fld>
            <a:endParaRPr lang="en-US"/>
          </a:p>
        </p:txBody>
      </p:sp>
    </p:spTree>
    <p:extLst>
      <p:ext uri="{BB962C8B-B14F-4D97-AF65-F5344CB8AC3E}">
        <p14:creationId xmlns:p14="http://schemas.microsoft.com/office/powerpoint/2010/main" val="59630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E86B-EDD5-5911-75F0-2D0A51DACE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D48BE5-7AFF-ED9E-E95B-EF4C8A960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06C9E9-269B-371B-EF1D-3286FD1F44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1C1B8C-D54D-587A-3F66-0AC6A8AA4F19}"/>
              </a:ext>
            </a:extLst>
          </p:cNvPr>
          <p:cNvSpPr>
            <a:spLocks noGrp="1"/>
          </p:cNvSpPr>
          <p:nvPr>
            <p:ph type="dt" sz="half" idx="10"/>
          </p:nvPr>
        </p:nvSpPr>
        <p:spPr/>
        <p:txBody>
          <a:bodyPr/>
          <a:lstStyle/>
          <a:p>
            <a:fld id="{A62BF3B4-91CB-4E49-B167-1F5E93BAB3C6}" type="datetimeFigureOut">
              <a:rPr lang="en-US" smtClean="0"/>
              <a:t>7/10/2022</a:t>
            </a:fld>
            <a:endParaRPr lang="en-US"/>
          </a:p>
        </p:txBody>
      </p:sp>
      <p:sp>
        <p:nvSpPr>
          <p:cNvPr id="6" name="Footer Placeholder 5">
            <a:extLst>
              <a:ext uri="{FF2B5EF4-FFF2-40B4-BE49-F238E27FC236}">
                <a16:creationId xmlns:a16="http://schemas.microsoft.com/office/drawing/2014/main" id="{39F98744-37A9-3251-AE96-1FDA467D54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4C8D31-13EE-7472-3B2A-052E7FCC804E}"/>
              </a:ext>
            </a:extLst>
          </p:cNvPr>
          <p:cNvSpPr>
            <a:spLocks noGrp="1"/>
          </p:cNvSpPr>
          <p:nvPr>
            <p:ph type="sldNum" sz="quarter" idx="12"/>
          </p:nvPr>
        </p:nvSpPr>
        <p:spPr/>
        <p:txBody>
          <a:bodyPr/>
          <a:lstStyle/>
          <a:p>
            <a:fld id="{8EC2F454-6998-4E09-A13A-D1F31863023A}" type="slidenum">
              <a:rPr lang="en-US" smtClean="0"/>
              <a:t>‹#›</a:t>
            </a:fld>
            <a:endParaRPr lang="en-US"/>
          </a:p>
        </p:txBody>
      </p:sp>
    </p:spTree>
    <p:extLst>
      <p:ext uri="{BB962C8B-B14F-4D97-AF65-F5344CB8AC3E}">
        <p14:creationId xmlns:p14="http://schemas.microsoft.com/office/powerpoint/2010/main" val="1572241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ED14-B954-39CE-0537-132AF46EC4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59BE8C-3FCB-03BA-3F93-0EA49BCD1A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96041A-2D53-C44A-C315-107780F429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18B231-BA8B-332A-1E1D-C3D812249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7E1EDF-B238-ABD9-9DCF-94CA7BE798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4FBB77-A1DC-D73B-DF4A-619C6392F28F}"/>
              </a:ext>
            </a:extLst>
          </p:cNvPr>
          <p:cNvSpPr>
            <a:spLocks noGrp="1"/>
          </p:cNvSpPr>
          <p:nvPr>
            <p:ph type="dt" sz="half" idx="10"/>
          </p:nvPr>
        </p:nvSpPr>
        <p:spPr/>
        <p:txBody>
          <a:bodyPr/>
          <a:lstStyle/>
          <a:p>
            <a:fld id="{A62BF3B4-91CB-4E49-B167-1F5E93BAB3C6}" type="datetimeFigureOut">
              <a:rPr lang="en-US" smtClean="0"/>
              <a:t>7/10/2022</a:t>
            </a:fld>
            <a:endParaRPr lang="en-US"/>
          </a:p>
        </p:txBody>
      </p:sp>
      <p:sp>
        <p:nvSpPr>
          <p:cNvPr id="8" name="Footer Placeholder 7">
            <a:extLst>
              <a:ext uri="{FF2B5EF4-FFF2-40B4-BE49-F238E27FC236}">
                <a16:creationId xmlns:a16="http://schemas.microsoft.com/office/drawing/2014/main" id="{06B47BB6-4436-E723-A837-B1FE342EAB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030655-9A12-E23B-35FE-7446D51E1B05}"/>
              </a:ext>
            </a:extLst>
          </p:cNvPr>
          <p:cNvSpPr>
            <a:spLocks noGrp="1"/>
          </p:cNvSpPr>
          <p:nvPr>
            <p:ph type="sldNum" sz="quarter" idx="12"/>
          </p:nvPr>
        </p:nvSpPr>
        <p:spPr/>
        <p:txBody>
          <a:bodyPr/>
          <a:lstStyle/>
          <a:p>
            <a:fld id="{8EC2F454-6998-4E09-A13A-D1F31863023A}" type="slidenum">
              <a:rPr lang="en-US" smtClean="0"/>
              <a:t>‹#›</a:t>
            </a:fld>
            <a:endParaRPr lang="en-US"/>
          </a:p>
        </p:txBody>
      </p:sp>
    </p:spTree>
    <p:extLst>
      <p:ext uri="{BB962C8B-B14F-4D97-AF65-F5344CB8AC3E}">
        <p14:creationId xmlns:p14="http://schemas.microsoft.com/office/powerpoint/2010/main" val="282642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8F29-810B-C9B8-E09C-D5472162D7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9DEE63-C6AD-F841-9D07-415AB96E5989}"/>
              </a:ext>
            </a:extLst>
          </p:cNvPr>
          <p:cNvSpPr>
            <a:spLocks noGrp="1"/>
          </p:cNvSpPr>
          <p:nvPr>
            <p:ph type="dt" sz="half" idx="10"/>
          </p:nvPr>
        </p:nvSpPr>
        <p:spPr/>
        <p:txBody>
          <a:bodyPr/>
          <a:lstStyle/>
          <a:p>
            <a:fld id="{A62BF3B4-91CB-4E49-B167-1F5E93BAB3C6}" type="datetimeFigureOut">
              <a:rPr lang="en-US" smtClean="0"/>
              <a:t>7/10/2022</a:t>
            </a:fld>
            <a:endParaRPr lang="en-US"/>
          </a:p>
        </p:txBody>
      </p:sp>
      <p:sp>
        <p:nvSpPr>
          <p:cNvPr id="4" name="Footer Placeholder 3">
            <a:extLst>
              <a:ext uri="{FF2B5EF4-FFF2-40B4-BE49-F238E27FC236}">
                <a16:creationId xmlns:a16="http://schemas.microsoft.com/office/drawing/2014/main" id="{D0075F31-E64B-9283-FCCA-0A813C7525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9DCC8E-679D-3128-9152-A6F20E99FF18}"/>
              </a:ext>
            </a:extLst>
          </p:cNvPr>
          <p:cNvSpPr>
            <a:spLocks noGrp="1"/>
          </p:cNvSpPr>
          <p:nvPr>
            <p:ph type="sldNum" sz="quarter" idx="12"/>
          </p:nvPr>
        </p:nvSpPr>
        <p:spPr/>
        <p:txBody>
          <a:bodyPr/>
          <a:lstStyle/>
          <a:p>
            <a:fld id="{8EC2F454-6998-4E09-A13A-D1F31863023A}" type="slidenum">
              <a:rPr lang="en-US" smtClean="0"/>
              <a:t>‹#›</a:t>
            </a:fld>
            <a:endParaRPr lang="en-US"/>
          </a:p>
        </p:txBody>
      </p:sp>
    </p:spTree>
    <p:extLst>
      <p:ext uri="{BB962C8B-B14F-4D97-AF65-F5344CB8AC3E}">
        <p14:creationId xmlns:p14="http://schemas.microsoft.com/office/powerpoint/2010/main" val="424329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A1F144-FC23-569E-0EA1-712556287607}"/>
              </a:ext>
            </a:extLst>
          </p:cNvPr>
          <p:cNvSpPr>
            <a:spLocks noGrp="1"/>
          </p:cNvSpPr>
          <p:nvPr>
            <p:ph type="dt" sz="half" idx="10"/>
          </p:nvPr>
        </p:nvSpPr>
        <p:spPr/>
        <p:txBody>
          <a:bodyPr/>
          <a:lstStyle/>
          <a:p>
            <a:fld id="{A62BF3B4-91CB-4E49-B167-1F5E93BAB3C6}" type="datetimeFigureOut">
              <a:rPr lang="en-US" smtClean="0"/>
              <a:t>7/10/2022</a:t>
            </a:fld>
            <a:endParaRPr lang="en-US"/>
          </a:p>
        </p:txBody>
      </p:sp>
      <p:sp>
        <p:nvSpPr>
          <p:cNvPr id="3" name="Footer Placeholder 2">
            <a:extLst>
              <a:ext uri="{FF2B5EF4-FFF2-40B4-BE49-F238E27FC236}">
                <a16:creationId xmlns:a16="http://schemas.microsoft.com/office/drawing/2014/main" id="{C7FD26EF-082E-7B89-4091-97CD42333E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C2CF65-996E-1A41-9869-775BF7EE0285}"/>
              </a:ext>
            </a:extLst>
          </p:cNvPr>
          <p:cNvSpPr>
            <a:spLocks noGrp="1"/>
          </p:cNvSpPr>
          <p:nvPr>
            <p:ph type="sldNum" sz="quarter" idx="12"/>
          </p:nvPr>
        </p:nvSpPr>
        <p:spPr/>
        <p:txBody>
          <a:bodyPr/>
          <a:lstStyle/>
          <a:p>
            <a:fld id="{8EC2F454-6998-4E09-A13A-D1F31863023A}" type="slidenum">
              <a:rPr lang="en-US" smtClean="0"/>
              <a:t>‹#›</a:t>
            </a:fld>
            <a:endParaRPr lang="en-US"/>
          </a:p>
        </p:txBody>
      </p:sp>
    </p:spTree>
    <p:extLst>
      <p:ext uri="{BB962C8B-B14F-4D97-AF65-F5344CB8AC3E}">
        <p14:creationId xmlns:p14="http://schemas.microsoft.com/office/powerpoint/2010/main" val="328304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FEDF-ADBA-073B-29F9-40F55E68B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ABA6CC-450C-DA19-6B52-2DF4A213C8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89A7CB-38D8-DF66-ADB1-7BC521132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D4BF74-E8B0-1566-DA4D-6B93430FE6D8}"/>
              </a:ext>
            </a:extLst>
          </p:cNvPr>
          <p:cNvSpPr>
            <a:spLocks noGrp="1"/>
          </p:cNvSpPr>
          <p:nvPr>
            <p:ph type="dt" sz="half" idx="10"/>
          </p:nvPr>
        </p:nvSpPr>
        <p:spPr/>
        <p:txBody>
          <a:bodyPr/>
          <a:lstStyle/>
          <a:p>
            <a:fld id="{A62BF3B4-91CB-4E49-B167-1F5E93BAB3C6}" type="datetimeFigureOut">
              <a:rPr lang="en-US" smtClean="0"/>
              <a:t>7/10/2022</a:t>
            </a:fld>
            <a:endParaRPr lang="en-US"/>
          </a:p>
        </p:txBody>
      </p:sp>
      <p:sp>
        <p:nvSpPr>
          <p:cNvPr id="6" name="Footer Placeholder 5">
            <a:extLst>
              <a:ext uri="{FF2B5EF4-FFF2-40B4-BE49-F238E27FC236}">
                <a16:creationId xmlns:a16="http://schemas.microsoft.com/office/drawing/2014/main" id="{C3632D34-C2AF-FC1B-982C-CAEABFAFA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07506E-333C-A319-B624-02DA185710B6}"/>
              </a:ext>
            </a:extLst>
          </p:cNvPr>
          <p:cNvSpPr>
            <a:spLocks noGrp="1"/>
          </p:cNvSpPr>
          <p:nvPr>
            <p:ph type="sldNum" sz="quarter" idx="12"/>
          </p:nvPr>
        </p:nvSpPr>
        <p:spPr/>
        <p:txBody>
          <a:bodyPr/>
          <a:lstStyle/>
          <a:p>
            <a:fld id="{8EC2F454-6998-4E09-A13A-D1F31863023A}" type="slidenum">
              <a:rPr lang="en-US" smtClean="0"/>
              <a:t>‹#›</a:t>
            </a:fld>
            <a:endParaRPr lang="en-US"/>
          </a:p>
        </p:txBody>
      </p:sp>
    </p:spTree>
    <p:extLst>
      <p:ext uri="{BB962C8B-B14F-4D97-AF65-F5344CB8AC3E}">
        <p14:creationId xmlns:p14="http://schemas.microsoft.com/office/powerpoint/2010/main" val="3451273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B108-0DE7-B4D9-49F1-D9C673B41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D187C2-40E6-CC2D-1BBE-9EB1036DB5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F6FA46-E5D4-4203-5C7F-D307959102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E85776-1B45-5A17-3E8B-1082AB3D2B44}"/>
              </a:ext>
            </a:extLst>
          </p:cNvPr>
          <p:cNvSpPr>
            <a:spLocks noGrp="1"/>
          </p:cNvSpPr>
          <p:nvPr>
            <p:ph type="dt" sz="half" idx="10"/>
          </p:nvPr>
        </p:nvSpPr>
        <p:spPr/>
        <p:txBody>
          <a:bodyPr/>
          <a:lstStyle/>
          <a:p>
            <a:fld id="{A62BF3B4-91CB-4E49-B167-1F5E93BAB3C6}" type="datetimeFigureOut">
              <a:rPr lang="en-US" smtClean="0"/>
              <a:t>7/10/2022</a:t>
            </a:fld>
            <a:endParaRPr lang="en-US"/>
          </a:p>
        </p:txBody>
      </p:sp>
      <p:sp>
        <p:nvSpPr>
          <p:cNvPr id="6" name="Footer Placeholder 5">
            <a:extLst>
              <a:ext uri="{FF2B5EF4-FFF2-40B4-BE49-F238E27FC236}">
                <a16:creationId xmlns:a16="http://schemas.microsoft.com/office/drawing/2014/main" id="{2AFE1ECE-3D80-7FE1-78FF-24ACDD2960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EFC3C6-81F3-73FD-0AC8-B6662910C29A}"/>
              </a:ext>
            </a:extLst>
          </p:cNvPr>
          <p:cNvSpPr>
            <a:spLocks noGrp="1"/>
          </p:cNvSpPr>
          <p:nvPr>
            <p:ph type="sldNum" sz="quarter" idx="12"/>
          </p:nvPr>
        </p:nvSpPr>
        <p:spPr/>
        <p:txBody>
          <a:bodyPr/>
          <a:lstStyle/>
          <a:p>
            <a:fld id="{8EC2F454-6998-4E09-A13A-D1F31863023A}" type="slidenum">
              <a:rPr lang="en-US" smtClean="0"/>
              <a:t>‹#›</a:t>
            </a:fld>
            <a:endParaRPr lang="en-US"/>
          </a:p>
        </p:txBody>
      </p:sp>
    </p:spTree>
    <p:extLst>
      <p:ext uri="{BB962C8B-B14F-4D97-AF65-F5344CB8AC3E}">
        <p14:creationId xmlns:p14="http://schemas.microsoft.com/office/powerpoint/2010/main" val="4194871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05507C-760E-5256-DC5C-2FBD5F06F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C1F691-8F39-CBD8-E371-67B9F33E34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CC48A3-8D85-25EB-E3EA-AD2E28882F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2BF3B4-91CB-4E49-B167-1F5E93BAB3C6}" type="datetimeFigureOut">
              <a:rPr lang="en-US" smtClean="0"/>
              <a:t>7/10/2022</a:t>
            </a:fld>
            <a:endParaRPr lang="en-US"/>
          </a:p>
        </p:txBody>
      </p:sp>
      <p:sp>
        <p:nvSpPr>
          <p:cNvPr id="5" name="Footer Placeholder 4">
            <a:extLst>
              <a:ext uri="{FF2B5EF4-FFF2-40B4-BE49-F238E27FC236}">
                <a16:creationId xmlns:a16="http://schemas.microsoft.com/office/drawing/2014/main" id="{18D9B9D8-51B7-CFC8-E597-FD6CFB1AF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ADEACC-7D44-B561-A808-E4EC202580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F454-6998-4E09-A13A-D1F31863023A}" type="slidenum">
              <a:rPr lang="en-US" smtClean="0"/>
              <a:t>‹#›</a:t>
            </a:fld>
            <a:endParaRPr lang="en-US"/>
          </a:p>
        </p:txBody>
      </p:sp>
    </p:spTree>
    <p:extLst>
      <p:ext uri="{BB962C8B-B14F-4D97-AF65-F5344CB8AC3E}">
        <p14:creationId xmlns:p14="http://schemas.microsoft.com/office/powerpoint/2010/main" val="1566662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BD9EC-7669-CDB3-D5F9-6D88AEEDD649}"/>
              </a:ext>
            </a:extLst>
          </p:cNvPr>
          <p:cNvSpPr>
            <a:spLocks noGrp="1"/>
          </p:cNvSpPr>
          <p:nvPr>
            <p:ph type="ctrTitle"/>
          </p:nvPr>
        </p:nvSpPr>
        <p:spPr/>
        <p:txBody>
          <a:bodyPr/>
          <a:lstStyle/>
          <a:p>
            <a:r>
              <a:rPr lang="en-US" dirty="0"/>
              <a:t>AIS Vessel Effort Application</a:t>
            </a:r>
          </a:p>
        </p:txBody>
      </p:sp>
      <p:sp>
        <p:nvSpPr>
          <p:cNvPr id="3" name="Subtitle 2">
            <a:extLst>
              <a:ext uri="{FF2B5EF4-FFF2-40B4-BE49-F238E27FC236}">
                <a16:creationId xmlns:a16="http://schemas.microsoft.com/office/drawing/2014/main" id="{DF606742-B2A7-3E06-9A4C-D8AB962C2A9E}"/>
              </a:ext>
            </a:extLst>
          </p:cNvPr>
          <p:cNvSpPr>
            <a:spLocks noGrp="1"/>
          </p:cNvSpPr>
          <p:nvPr>
            <p:ph type="subTitle" idx="1"/>
          </p:nvPr>
        </p:nvSpPr>
        <p:spPr/>
        <p:txBody>
          <a:bodyPr/>
          <a:lstStyle/>
          <a:p>
            <a:r>
              <a:rPr lang="en-US" dirty="0"/>
              <a:t>Created By:</a:t>
            </a:r>
          </a:p>
          <a:p>
            <a:r>
              <a:rPr lang="en-US" dirty="0"/>
              <a:t>Nicholas Buch, Danny Batterman, Tyler Soriano, Gavin Li</a:t>
            </a:r>
          </a:p>
        </p:txBody>
      </p:sp>
    </p:spTree>
    <p:extLst>
      <p:ext uri="{BB962C8B-B14F-4D97-AF65-F5344CB8AC3E}">
        <p14:creationId xmlns:p14="http://schemas.microsoft.com/office/powerpoint/2010/main" val="4225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8ACC-C490-74A9-125B-D7D1D0F5A455}"/>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92221F85-657E-4209-AE12-7878C69183C4}"/>
              </a:ext>
            </a:extLst>
          </p:cNvPr>
          <p:cNvSpPr>
            <a:spLocks noGrp="1"/>
          </p:cNvSpPr>
          <p:nvPr>
            <p:ph idx="1"/>
          </p:nvPr>
        </p:nvSpPr>
        <p:spPr/>
        <p:txBody>
          <a:bodyPr/>
          <a:lstStyle/>
          <a:p>
            <a:r>
              <a:rPr lang="en-US" dirty="0"/>
              <a:t>Query historical Automatic Identification Systems (AIS) vessel tracking data and determine if there are any trends.</a:t>
            </a:r>
          </a:p>
          <a:p>
            <a:r>
              <a:rPr lang="en-US" dirty="0"/>
              <a:t>Be able to select specific sections of the port and execute the query. Data pulled from SQL database into Python flask app, processed, and results sent to </a:t>
            </a:r>
            <a:r>
              <a:rPr lang="en-US" dirty="0" err="1"/>
              <a:t>javascript</a:t>
            </a:r>
            <a:r>
              <a:rPr lang="en-US" dirty="0"/>
              <a:t> front end.</a:t>
            </a:r>
          </a:p>
          <a:p>
            <a:r>
              <a:rPr lang="en-US" dirty="0"/>
              <a:t>Apply Linear Regression and LSTM models to the data to try multiple machine learning methods. </a:t>
            </a:r>
          </a:p>
        </p:txBody>
      </p:sp>
    </p:spTree>
    <p:extLst>
      <p:ext uri="{BB962C8B-B14F-4D97-AF65-F5344CB8AC3E}">
        <p14:creationId xmlns:p14="http://schemas.microsoft.com/office/powerpoint/2010/main" val="4228437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183A-7F26-D7A7-2704-81D51F45AFFE}"/>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1FB92FAF-1CC4-88A2-0600-A4434912B88A}"/>
              </a:ext>
            </a:extLst>
          </p:cNvPr>
          <p:cNvSpPr>
            <a:spLocks noGrp="1"/>
          </p:cNvSpPr>
          <p:nvPr>
            <p:ph idx="1"/>
          </p:nvPr>
        </p:nvSpPr>
        <p:spPr/>
        <p:txBody>
          <a:bodyPr/>
          <a:lstStyle/>
          <a:p>
            <a:r>
              <a:rPr lang="en-US" dirty="0"/>
              <a:t>Database consisted of more than 234,731,320 rows, containing columns for:</a:t>
            </a:r>
          </a:p>
          <a:p>
            <a:pPr lvl="1"/>
            <a:r>
              <a:rPr lang="en-US" dirty="0"/>
              <a:t>MMSI</a:t>
            </a:r>
          </a:p>
          <a:p>
            <a:pPr lvl="1"/>
            <a:r>
              <a:rPr lang="en-US" dirty="0" err="1"/>
              <a:t>BaseDateTime</a:t>
            </a:r>
            <a:endParaRPr lang="en-US" dirty="0"/>
          </a:p>
          <a:p>
            <a:pPr lvl="1"/>
            <a:r>
              <a:rPr lang="en-US" dirty="0"/>
              <a:t>Latitude</a:t>
            </a:r>
          </a:p>
          <a:p>
            <a:pPr lvl="1"/>
            <a:r>
              <a:rPr lang="en-US" dirty="0"/>
              <a:t>Longitude</a:t>
            </a:r>
          </a:p>
          <a:p>
            <a:pPr lvl="1"/>
            <a:r>
              <a:rPr lang="en-US" dirty="0" err="1"/>
              <a:t>VesselType</a:t>
            </a:r>
            <a:endParaRPr lang="en-US" dirty="0"/>
          </a:p>
          <a:p>
            <a:pPr lvl="1"/>
            <a:endParaRPr lang="en-US" dirty="0"/>
          </a:p>
          <a:p>
            <a:r>
              <a:rPr lang="en-US" dirty="0"/>
              <a:t>PostgreSQL database was used with AWS RDS cloud services.</a:t>
            </a:r>
          </a:p>
        </p:txBody>
      </p:sp>
    </p:spTree>
    <p:extLst>
      <p:ext uri="{BB962C8B-B14F-4D97-AF65-F5344CB8AC3E}">
        <p14:creationId xmlns:p14="http://schemas.microsoft.com/office/powerpoint/2010/main" val="5158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ADE5-B2F4-A68F-EA2A-44025FBCD88E}"/>
              </a:ext>
            </a:extLst>
          </p:cNvPr>
          <p:cNvSpPr>
            <a:spLocks noGrp="1"/>
          </p:cNvSpPr>
          <p:nvPr>
            <p:ph type="title"/>
          </p:nvPr>
        </p:nvSpPr>
        <p:spPr/>
        <p:txBody>
          <a:bodyPr/>
          <a:lstStyle/>
          <a:p>
            <a:r>
              <a:rPr lang="en-US" dirty="0"/>
              <a:t>Front-End Search</a:t>
            </a:r>
          </a:p>
        </p:txBody>
      </p:sp>
      <p:sp>
        <p:nvSpPr>
          <p:cNvPr id="3" name="Content Placeholder 2">
            <a:extLst>
              <a:ext uri="{FF2B5EF4-FFF2-40B4-BE49-F238E27FC236}">
                <a16:creationId xmlns:a16="http://schemas.microsoft.com/office/drawing/2014/main" id="{4AFCB8E2-893C-3029-A719-96128869211E}"/>
              </a:ext>
            </a:extLst>
          </p:cNvPr>
          <p:cNvSpPr>
            <a:spLocks noGrp="1"/>
          </p:cNvSpPr>
          <p:nvPr>
            <p:ph idx="1"/>
          </p:nvPr>
        </p:nvSpPr>
        <p:spPr>
          <a:xfrm>
            <a:off x="838201" y="1825625"/>
            <a:ext cx="4755204" cy="4351338"/>
          </a:xfrm>
        </p:spPr>
        <p:txBody>
          <a:bodyPr>
            <a:normAutofit lnSpcReduction="10000"/>
          </a:bodyPr>
          <a:lstStyle/>
          <a:p>
            <a:r>
              <a:rPr lang="en-US" dirty="0"/>
              <a:t>Front-End was developed to take in search criteria based on location and “Date Resolution” as the interval of time being assessed. The criteria was passed to the flask app for the query and machine learning model processing. Once completed, the results were passed back to the </a:t>
            </a:r>
            <a:r>
              <a:rPr lang="en-US" dirty="0" err="1"/>
              <a:t>javascript</a:t>
            </a:r>
            <a:r>
              <a:rPr lang="en-US" dirty="0"/>
              <a:t> logic for display on the dashboard.</a:t>
            </a:r>
          </a:p>
        </p:txBody>
      </p:sp>
      <p:pic>
        <p:nvPicPr>
          <p:cNvPr id="5" name="Picture 4">
            <a:extLst>
              <a:ext uri="{FF2B5EF4-FFF2-40B4-BE49-F238E27FC236}">
                <a16:creationId xmlns:a16="http://schemas.microsoft.com/office/drawing/2014/main" id="{43768846-3D52-C57D-064B-BEEABA35C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3405" y="1825625"/>
            <a:ext cx="6562273" cy="3784059"/>
          </a:xfrm>
          <a:prstGeom prst="rect">
            <a:avLst/>
          </a:prstGeom>
        </p:spPr>
      </p:pic>
    </p:spTree>
    <p:extLst>
      <p:ext uri="{BB962C8B-B14F-4D97-AF65-F5344CB8AC3E}">
        <p14:creationId xmlns:p14="http://schemas.microsoft.com/office/powerpoint/2010/main" val="368640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E047F-9A3D-C2CF-F22D-132E6F81FE44}"/>
              </a:ext>
            </a:extLst>
          </p:cNvPr>
          <p:cNvSpPr>
            <a:spLocks noGrp="1"/>
          </p:cNvSpPr>
          <p:nvPr>
            <p:ph type="title"/>
          </p:nvPr>
        </p:nvSpPr>
        <p:spPr/>
        <p:txBody>
          <a:bodyPr/>
          <a:lstStyle/>
          <a:p>
            <a:r>
              <a:rPr lang="en-US" dirty="0"/>
              <a:t>Back-End Processing</a:t>
            </a:r>
          </a:p>
        </p:txBody>
      </p:sp>
      <p:sp>
        <p:nvSpPr>
          <p:cNvPr id="3" name="Content Placeholder 2">
            <a:extLst>
              <a:ext uri="{FF2B5EF4-FFF2-40B4-BE49-F238E27FC236}">
                <a16:creationId xmlns:a16="http://schemas.microsoft.com/office/drawing/2014/main" id="{F0F9487A-FAAC-36E0-4E82-58C53768126C}"/>
              </a:ext>
            </a:extLst>
          </p:cNvPr>
          <p:cNvSpPr>
            <a:spLocks noGrp="1"/>
          </p:cNvSpPr>
          <p:nvPr>
            <p:ph idx="1"/>
          </p:nvPr>
        </p:nvSpPr>
        <p:spPr>
          <a:xfrm>
            <a:off x="838200" y="1825625"/>
            <a:ext cx="6048983" cy="4351338"/>
          </a:xfrm>
        </p:spPr>
        <p:txBody>
          <a:bodyPr>
            <a:normAutofit fontScale="92500"/>
          </a:bodyPr>
          <a:lstStyle/>
          <a:p>
            <a:r>
              <a:rPr lang="en-US" dirty="0"/>
              <a:t>A flask app was created that looked for the html to “post” the selected data after clicking the ‘submit’ button. This was done using an AJAX method. </a:t>
            </a:r>
          </a:p>
          <a:p>
            <a:r>
              <a:rPr lang="en-US" dirty="0"/>
              <a:t>The search criteria was used in the SQL query, and the output of the models sent to the </a:t>
            </a:r>
            <a:r>
              <a:rPr lang="en-US" dirty="0" err="1"/>
              <a:t>javascript</a:t>
            </a:r>
            <a:r>
              <a:rPr lang="en-US" dirty="0"/>
              <a:t> as various routes within the app passing JSON objects.</a:t>
            </a:r>
          </a:p>
          <a:p>
            <a:r>
              <a:rPr lang="en-US" dirty="0"/>
              <a:t>A linear regression and LSTM model were used in the back-end, and the results called to the </a:t>
            </a:r>
            <a:r>
              <a:rPr lang="en-US" dirty="0" err="1"/>
              <a:t>javascript</a:t>
            </a:r>
            <a:r>
              <a:rPr lang="en-US" dirty="0"/>
              <a:t> for the dashboard.</a:t>
            </a:r>
          </a:p>
        </p:txBody>
      </p:sp>
    </p:spTree>
    <p:extLst>
      <p:ext uri="{BB962C8B-B14F-4D97-AF65-F5344CB8AC3E}">
        <p14:creationId xmlns:p14="http://schemas.microsoft.com/office/powerpoint/2010/main" val="219891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BD7B5-072B-9492-D095-7E4654AB8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205" y="512116"/>
            <a:ext cx="4524756" cy="5833768"/>
          </a:xfrm>
          <a:prstGeom prst="rect">
            <a:avLst/>
          </a:prstGeom>
        </p:spPr>
      </p:pic>
      <p:sp>
        <p:nvSpPr>
          <p:cNvPr id="2" name="Title 1">
            <a:extLst>
              <a:ext uri="{FF2B5EF4-FFF2-40B4-BE49-F238E27FC236}">
                <a16:creationId xmlns:a16="http://schemas.microsoft.com/office/drawing/2014/main" id="{442074DC-7BEC-C48B-3851-772B9F9009F5}"/>
              </a:ext>
            </a:extLst>
          </p:cNvPr>
          <p:cNvSpPr>
            <a:spLocks noGrp="1"/>
          </p:cNvSpPr>
          <p:nvPr>
            <p:ph type="title"/>
          </p:nvPr>
        </p:nvSpPr>
        <p:spPr/>
        <p:txBody>
          <a:bodyPr/>
          <a:lstStyle/>
          <a:p>
            <a:r>
              <a:rPr lang="en-US" dirty="0"/>
              <a:t>Dashboard</a:t>
            </a:r>
          </a:p>
        </p:txBody>
      </p:sp>
      <p:sp>
        <p:nvSpPr>
          <p:cNvPr id="3" name="Content Placeholder 2">
            <a:extLst>
              <a:ext uri="{FF2B5EF4-FFF2-40B4-BE49-F238E27FC236}">
                <a16:creationId xmlns:a16="http://schemas.microsoft.com/office/drawing/2014/main" id="{DA0F6BFE-C579-7E07-DD06-C0967B11B3B5}"/>
              </a:ext>
            </a:extLst>
          </p:cNvPr>
          <p:cNvSpPr>
            <a:spLocks noGrp="1"/>
          </p:cNvSpPr>
          <p:nvPr>
            <p:ph idx="1"/>
          </p:nvPr>
        </p:nvSpPr>
        <p:spPr>
          <a:xfrm>
            <a:off x="838201" y="1825625"/>
            <a:ext cx="6934200" cy="4351338"/>
          </a:xfrm>
        </p:spPr>
        <p:txBody>
          <a:bodyPr>
            <a:normAutofit fontScale="92500" lnSpcReduction="10000"/>
          </a:bodyPr>
          <a:lstStyle/>
          <a:p>
            <a:r>
              <a:rPr lang="en-US" dirty="0"/>
              <a:t>The results automatically redirect when the query completes. The dashboard was created using </a:t>
            </a:r>
            <a:r>
              <a:rPr lang="en-US" dirty="0" err="1"/>
              <a:t>javascript</a:t>
            </a:r>
            <a:r>
              <a:rPr lang="en-US" dirty="0"/>
              <a:t> </a:t>
            </a:r>
            <a:r>
              <a:rPr lang="en-US" dirty="0" err="1"/>
              <a:t>plotly</a:t>
            </a:r>
            <a:r>
              <a:rPr lang="en-US" dirty="0"/>
              <a:t>, HTML, and CSS scripts. A summary is provided for the search, as well as a map depicting the area selected and a pie chart breaking down the percentage of vessels by type.</a:t>
            </a:r>
          </a:p>
          <a:p>
            <a:r>
              <a:rPr lang="en-US" dirty="0"/>
              <a:t>A chart is plotted for each vessel type, with the queried data and the linear regression results. </a:t>
            </a:r>
          </a:p>
          <a:p>
            <a:r>
              <a:rPr lang="en-US" dirty="0"/>
              <a:t>An identical dashboard was used to display the LSTM results, which can be navigated to via the navigation bar at the top of the webpage.</a:t>
            </a:r>
          </a:p>
        </p:txBody>
      </p:sp>
    </p:spTree>
    <p:extLst>
      <p:ext uri="{BB962C8B-B14F-4D97-AF65-F5344CB8AC3E}">
        <p14:creationId xmlns:p14="http://schemas.microsoft.com/office/powerpoint/2010/main" val="380432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8EC3-9E0F-99BE-7539-50773EBDEB8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32CF78F8-DDF5-4B66-A265-BCCD775D2814}"/>
              </a:ext>
            </a:extLst>
          </p:cNvPr>
          <p:cNvSpPr>
            <a:spLocks noGrp="1"/>
          </p:cNvSpPr>
          <p:nvPr>
            <p:ph idx="1"/>
          </p:nvPr>
        </p:nvSpPr>
        <p:spPr/>
        <p:txBody>
          <a:bodyPr/>
          <a:lstStyle/>
          <a:p>
            <a:r>
              <a:rPr lang="en-US" dirty="0"/>
              <a:t>The application runs successfully, outputting the desired data and machine learning models. </a:t>
            </a:r>
          </a:p>
          <a:p>
            <a:r>
              <a:rPr lang="en-US" dirty="0"/>
              <a:t>The application takes roughly 3-10 minutes to execute, depending on the area selected and the date resolution. </a:t>
            </a:r>
          </a:p>
          <a:p>
            <a:r>
              <a:rPr lang="en-US" dirty="0"/>
              <a:t>Once executed, results can be switched between models, or a new query can be initiated.</a:t>
            </a:r>
          </a:p>
        </p:txBody>
      </p:sp>
    </p:spTree>
    <p:extLst>
      <p:ext uri="{BB962C8B-B14F-4D97-AF65-F5344CB8AC3E}">
        <p14:creationId xmlns:p14="http://schemas.microsoft.com/office/powerpoint/2010/main" val="47630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77F4-EC5E-37B3-D7FE-0400941B186B}"/>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6C8979D0-18B7-5BDC-A836-AF809822CF3C}"/>
              </a:ext>
            </a:extLst>
          </p:cNvPr>
          <p:cNvSpPr>
            <a:spLocks noGrp="1"/>
          </p:cNvSpPr>
          <p:nvPr>
            <p:ph idx="1"/>
          </p:nvPr>
        </p:nvSpPr>
        <p:spPr/>
        <p:txBody>
          <a:bodyPr/>
          <a:lstStyle/>
          <a:p>
            <a:r>
              <a:rPr lang="en-US" dirty="0"/>
              <a:t>The below is a video of the application running (with editing to limit load time):</a:t>
            </a:r>
          </a:p>
          <a:p>
            <a:endParaRPr lang="en-US" dirty="0"/>
          </a:p>
          <a:p>
            <a:endParaRPr lang="en-US" dirty="0"/>
          </a:p>
          <a:p>
            <a:r>
              <a:rPr lang="en-US" dirty="0"/>
              <a:t>*** put link to app demonstration here ***</a:t>
            </a:r>
          </a:p>
        </p:txBody>
      </p:sp>
    </p:spTree>
    <p:extLst>
      <p:ext uri="{BB962C8B-B14F-4D97-AF65-F5344CB8AC3E}">
        <p14:creationId xmlns:p14="http://schemas.microsoft.com/office/powerpoint/2010/main" val="660865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444</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AIS Vessel Effort Application</vt:lpstr>
      <vt:lpstr>Project Goals</vt:lpstr>
      <vt:lpstr>Database</vt:lpstr>
      <vt:lpstr>Front-End Search</vt:lpstr>
      <vt:lpstr>Back-End Processing</vt:lpstr>
      <vt:lpstr>Dashboard</vt:lpstr>
      <vt:lpstr>Results</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AIS Vessel Effort Application</dc:title>
  <dc:creator>Nicholas Buch</dc:creator>
  <cp:lastModifiedBy>Nicholas Buch</cp:lastModifiedBy>
  <cp:revision>1</cp:revision>
  <dcterms:created xsi:type="dcterms:W3CDTF">2022-07-11T04:21:00Z</dcterms:created>
  <dcterms:modified xsi:type="dcterms:W3CDTF">2022-07-11T04:53:01Z</dcterms:modified>
</cp:coreProperties>
</file>