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779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4434</TotalTime>
  <Words>4002</Words>
  <Application>Microsoft Office PowerPoint</Application>
  <PresentationFormat>Widescreen</PresentationFormat>
  <Paragraphs>684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77</cp:revision>
  <dcterms:created xsi:type="dcterms:W3CDTF">2018-05-23T13:08:44Z</dcterms:created>
  <dcterms:modified xsi:type="dcterms:W3CDTF">2021-01-11T19:57:12Z</dcterms:modified>
  <cp:category>computer programming;programming;software development;software engineering</cp:category>
</cp:coreProperties>
</file>