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8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8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('Required');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94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Exceptions &amp; try/catch block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The AAA Pattern</a:t>
            </a:r>
          </a:p>
          <a:p>
            <a:r>
              <a:rPr lang="en-US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Types &amp; </a:t>
            </a:r>
            <a:r>
              <a:rPr lang="en-US" sz="2800" b="1" dirty="0">
                <a:solidFill>
                  <a:schemeClr val="bg1"/>
                </a:solidFill>
              </a:rPr>
              <a:t>try/catch </a:t>
            </a:r>
            <a:r>
              <a:rPr lang="en-US" sz="28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>
                <a:solidFill>
                  <a:schemeClr val="bg2"/>
                </a:solidFill>
              </a:rPr>
              <a:t>Chai </a:t>
            </a:r>
            <a:r>
              <a:rPr lang="en-US" sz="2800" dirty="0">
                <a:solidFill>
                  <a:schemeClr val="bg2"/>
                </a:solidFill>
              </a:rPr>
              <a:t>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d</a:t>
            </a:r>
            <a:r>
              <a:rPr lang="en-US" sz="3000"/>
              <a:t>uring </a:t>
            </a:r>
            <a:r>
              <a:rPr lang="en-US" sz="3000" dirty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4230</TotalTime>
  <Words>2095</Words>
  <Application>Microsoft Office PowerPoint</Application>
  <PresentationFormat>Widescreen</PresentationFormat>
  <Paragraphs>324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Global Installation</vt:lpstr>
      <vt:lpstr>NODE_PATH Configuration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31</cp:revision>
  <dcterms:created xsi:type="dcterms:W3CDTF">2018-05-23T13:08:44Z</dcterms:created>
  <dcterms:modified xsi:type="dcterms:W3CDTF">2021-02-04T19:19:52Z</dcterms:modified>
  <cp:category>computer programming;programming;software development;software engineering</cp:category>
</cp:coreProperties>
</file>