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394" r:id="rId2"/>
    <p:sldId id="655" r:id="rId3"/>
    <p:sldId id="547" r:id="rId4"/>
    <p:sldId id="672" r:id="rId5"/>
    <p:sldId id="684" r:id="rId6"/>
    <p:sldId id="677" r:id="rId7"/>
    <p:sldId id="628" r:id="rId8"/>
    <p:sldId id="656" r:id="rId9"/>
    <p:sldId id="657" r:id="rId10"/>
    <p:sldId id="634" r:id="rId11"/>
    <p:sldId id="658" r:id="rId12"/>
    <p:sldId id="659" r:id="rId13"/>
    <p:sldId id="661" r:id="rId14"/>
    <p:sldId id="665" r:id="rId15"/>
    <p:sldId id="662" r:id="rId16"/>
    <p:sldId id="706" r:id="rId17"/>
    <p:sldId id="707" r:id="rId18"/>
    <p:sldId id="708" r:id="rId19"/>
    <p:sldId id="709" r:id="rId20"/>
    <p:sldId id="666" r:id="rId21"/>
    <p:sldId id="667" r:id="rId22"/>
    <p:sldId id="664" r:id="rId23"/>
    <p:sldId id="663" r:id="rId24"/>
    <p:sldId id="679" r:id="rId25"/>
    <p:sldId id="678" r:id="rId26"/>
    <p:sldId id="710" r:id="rId27"/>
    <p:sldId id="680" r:id="rId28"/>
    <p:sldId id="681" r:id="rId29"/>
    <p:sldId id="682" r:id="rId30"/>
    <p:sldId id="683" r:id="rId31"/>
    <p:sldId id="705" r:id="rId32"/>
    <p:sldId id="401" r:id="rId33"/>
    <p:sldId id="625" r:id="rId34"/>
    <p:sldId id="626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A2CB6D-9B35-4D60-9D08-396DFA3C6A68}">
          <p14:sldIdLst>
            <p14:sldId id="394"/>
            <p14:sldId id="655"/>
            <p14:sldId id="547"/>
          </p14:sldIdLst>
        </p14:section>
        <p14:section name="Virtual DOM" id="{8B1300D3-3772-484F-997F-94150D85482B}">
          <p14:sldIdLst>
            <p14:sldId id="672"/>
            <p14:sldId id="684"/>
            <p14:sldId id="677"/>
          </p14:sldIdLst>
        </p14:section>
        <p14:section name="Routing Overview" id="{F51A11B3-0B46-4E62-BA65-F66EDAA515C9}">
          <p14:sldIdLst>
            <p14:sldId id="628"/>
            <p14:sldId id="656"/>
            <p14:sldId id="657"/>
          </p14:sldIdLst>
        </p14:section>
        <p14:section name="React Router" id="{218D1F6C-7B85-4485-BAA9-2836DB0D775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EE06F948-BB61-4A3D-878E-89EA90E8BDAB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0A5F970D-3D84-4C52-80C9-F66E2943DEDF}">
          <p14:sldIdLst>
            <p14:sldId id="705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E21218-BDB3-42D3-A911-844788D2E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3F7A3B-D7D7-40AD-894D-D0B3D7142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3319A-066C-410E-BBB5-44232CFBC3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1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172295-0272-4D6A-939E-0786A5C64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8B65D6-1CC5-479E-BD9E-82FEB44AC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87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918407-897F-43E4-9D31-A036890B7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59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e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84226"/>
            <a:ext cx="2950749" cy="413822"/>
          </a:xfrm>
        </p:spPr>
        <p:txBody>
          <a:bodyPr/>
          <a:lstStyle/>
          <a:p>
            <a:r>
              <a:rPr lang="en-GB" sz="22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Link, Switch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BrowserRouter As Router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5260DC-D6F6-4AD6-A2FE-166B47155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3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137686-6F72-4ACE-A0E4-FEEAD1271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4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E39001-8924-4191-9C5D-000756A72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2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86EF4-AEEF-4F1A-8A3F-6C2C33F9D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048203" y="3831991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7100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94B75E-7254-4D66-93C1-4E394794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282973" y="1767271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Routing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Router</a:t>
            </a: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Lazy &amp; Suspense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22293A-C52B-4A0D-940A-D7766A491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52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A7086A-8D70-453B-AC93-F29FA0B2E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935FB9-2B76-4E55-8534-8E6ED068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0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398296-C396-482B-931B-3BD6F6B7CB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Virtual DOM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1608</Words>
  <Application>Microsoft Office PowerPoint</Application>
  <PresentationFormat>Widescreen</PresentationFormat>
  <Paragraphs>292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14</cp:revision>
  <dcterms:created xsi:type="dcterms:W3CDTF">2018-05-23T13:08:44Z</dcterms:created>
  <dcterms:modified xsi:type="dcterms:W3CDTF">2021-11-21T12:36:19Z</dcterms:modified>
  <cp:category>programming;computer programming;software development; javascript; web; react</cp:category>
</cp:coreProperties>
</file>