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458" r:id="rId3"/>
    <p:sldId id="450" r:id="rId4"/>
    <p:sldId id="580" r:id="rId5"/>
    <p:sldId id="585" r:id="rId6"/>
    <p:sldId id="586" r:id="rId7"/>
    <p:sldId id="582" r:id="rId8"/>
    <p:sldId id="583" r:id="rId9"/>
    <p:sldId id="584" r:id="rId10"/>
    <p:sldId id="591" r:id="rId11"/>
    <p:sldId id="592" r:id="rId12"/>
    <p:sldId id="593" r:id="rId13"/>
    <p:sldId id="594" r:id="rId14"/>
    <p:sldId id="595" r:id="rId15"/>
    <p:sldId id="596" r:id="rId16"/>
    <p:sldId id="603" r:id="rId17"/>
    <p:sldId id="597" r:id="rId18"/>
    <p:sldId id="602" r:id="rId19"/>
    <p:sldId id="604" r:id="rId20"/>
    <p:sldId id="605" r:id="rId21"/>
    <p:sldId id="598" r:id="rId22"/>
    <p:sldId id="588" r:id="rId23"/>
    <p:sldId id="589" r:id="rId24"/>
    <p:sldId id="590" r:id="rId25"/>
    <p:sldId id="610" r:id="rId26"/>
    <p:sldId id="599" r:id="rId27"/>
    <p:sldId id="600" r:id="rId28"/>
    <p:sldId id="601" r:id="rId29"/>
    <p:sldId id="606" r:id="rId30"/>
    <p:sldId id="451" r:id="rId31"/>
    <p:sldId id="452" r:id="rId32"/>
    <p:sldId id="453" r:id="rId33"/>
    <p:sldId id="709" r:id="rId34"/>
    <p:sldId id="587" r:id="rId35"/>
    <p:sldId id="710" r:id="rId36"/>
    <p:sldId id="715" r:id="rId37"/>
    <p:sldId id="714" r:id="rId38"/>
    <p:sldId id="705" r:id="rId39"/>
    <p:sldId id="716" r:id="rId40"/>
    <p:sldId id="401" r:id="rId41"/>
    <p:sldId id="625" r:id="rId42"/>
    <p:sldId id="626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5A8703-DF76-4274-95D3-54910D09C5CE}">
          <p14:sldIdLst>
            <p14:sldId id="274"/>
            <p14:sldId id="458"/>
            <p14:sldId id="450"/>
          </p14:sldIdLst>
        </p14:section>
        <p14:section name="Introduction" id="{F3A40952-2547-4154-9B13-93C683751809}">
          <p14:sldIdLst>
            <p14:sldId id="580"/>
            <p14:sldId id="585"/>
            <p14:sldId id="586"/>
          </p14:sldIdLst>
        </p14:section>
        <p14:section name="State Hook" id="{CD45BE6D-2C5D-4CA7-AEBE-0586AF491971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E7AB3697-32EE-479A-A9A4-299867298F01}">
          <p14:sldIdLst>
            <p14:sldId id="588"/>
            <p14:sldId id="589"/>
            <p14:sldId id="590"/>
            <p14:sldId id="610"/>
          </p14:sldIdLst>
        </p14:section>
        <p14:section name="Rules of Hooks" id="{FF6F4E82-5F1C-4348-BEA3-6F61F0DDBEEB}">
          <p14:sldIdLst>
            <p14:sldId id="599"/>
            <p14:sldId id="600"/>
            <p14:sldId id="601"/>
            <p14:sldId id="606"/>
          </p14:sldIdLst>
        </p14:section>
        <p14:section name="Context API" id="{3A9D9F15-2591-4F3C-B3A2-C313F68AD479}">
          <p14:sldIdLst>
            <p14:sldId id="451"/>
            <p14:sldId id="452"/>
            <p14:sldId id="453"/>
            <p14:sldId id="709"/>
            <p14:sldId id="587"/>
            <p14:sldId id="710"/>
            <p14:sldId id="715"/>
            <p14:sldId id="714"/>
          </p14:sldIdLst>
        </p14:section>
        <p14:section name="Conclusion" id="{F19031BA-B6A9-4872-AC93-E1803BC8ABCE}">
          <p14:sldIdLst>
            <p14:sldId id="705"/>
            <p14:sldId id="716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B6C79E-21F1-4A80-89B8-5761B2103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4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2DB8B6-2824-46E9-8899-D995DAB63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003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158EBE-7928-491B-9B36-9613F1D693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573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1E4FC-5B22-4531-84CA-B2E677EAD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768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9FFDD2-AAC5-441F-92DB-A568FD241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12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7BFDDE-1ABB-4708-91A3-E44209B36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286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e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9274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5090" y="4652332"/>
            <a:ext cx="3137440" cy="9115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6199" y="2209801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8AAC2A5-B77B-4F02-9CFE-8D90E287AD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 Demo</a:t>
            </a:r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Effect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Rules of Hooks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Custom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FC2641C-3368-4966-B9CA-8BDBFC17B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2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3519361-7FF6-424E-B842-FCED320CAF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820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1C845C-E5CC-4527-ABED-C563C1C447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9EE071-3720-4607-957F-7A55C38B9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020C2EA-6FD9-482C-BC8E-A6551A34F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 Demo</a:t>
            </a:r>
          </a:p>
        </p:txBody>
      </p:sp>
    </p:spTree>
    <p:extLst>
      <p:ext uri="{BB962C8B-B14F-4D97-AF65-F5344CB8AC3E}">
        <p14:creationId xmlns:p14="http://schemas.microsoft.com/office/powerpoint/2010/main" val="12552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8C4AE57-1352-4773-8838-6F29FC7455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25174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Functional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B8A1372-0C96-4F96-A541-64444A043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519BB6-A2F8-46F0-85D6-E1F4F40D6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00750"/>
            <a:ext cx="8894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Only Call Hooks from Functional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CE5188-3F1A-4626-8A36-1728F5280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FE588F-25DD-4871-98CD-FC504BA4C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AFF63-E49F-4EAC-BBF7-F2F4312A6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3F8128-C26A-47B3-94E5-6607D350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C46AE1A-8BE1-4D00-A0A6-1C40CC255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100936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someContext = </a:t>
            </a:r>
            <a:r>
              <a:rPr lang="en-US" sz="2400" b="1" dirty="0" err="1">
                <a:latin typeface="Consolas" panose="020B0609020204030204" pitchFamily="49" charset="0"/>
              </a:rPr>
              <a:t>React.createContext</a:t>
            </a:r>
            <a:r>
              <a:rPr lang="en-US" sz="2400" b="1" dirty="0">
                <a:latin typeface="Consolas" panose="020B0609020204030204" pitchFamily="49" charset="0"/>
              </a:rPr>
              <a:t>(defaultValue);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585EAC-23BD-413B-912E-005DAC319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851869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802FC2-F2D0-4496-8C2F-E54EF4503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6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49" y="4997363"/>
            <a:ext cx="925615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React.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4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theme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C73ACA-F285-434D-80C1-DA8264B4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8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9706" y="1420274"/>
            <a:ext cx="8630747" cy="529895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621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51204" y="1656688"/>
            <a:ext cx="7959396" cy="5241224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Hooks</a:t>
            </a:r>
            <a:r>
              <a:rPr lang="en-US" sz="3000" dirty="0">
                <a:solidFill>
                  <a:schemeClr val="bg2"/>
                </a:solidFill>
              </a:rPr>
              <a:t> is a special functions that lets you "hook into" React features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3000" dirty="0">
                <a:solidFill>
                  <a:schemeClr val="bg2"/>
                </a:solidFill>
              </a:rPr>
              <a:t> lets you add </a:t>
            </a:r>
            <a:r>
              <a:rPr lang="en-US" sz="3000" b="1" dirty="0">
                <a:solidFill>
                  <a:schemeClr val="bg1"/>
                </a:solidFill>
              </a:rPr>
              <a:t>React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 function components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useEffect</a:t>
            </a:r>
            <a:r>
              <a:rPr lang="en-US" sz="3000" dirty="0">
                <a:solidFill>
                  <a:schemeClr val="bg2"/>
                </a:solidFill>
              </a:rPr>
              <a:t> adds the ability to perform side effects from a function component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Custom Hooks are normal JS functions, whose </a:t>
            </a:r>
            <a:r>
              <a:rPr lang="en-US" sz="3000" b="1" dirty="0">
                <a:solidFill>
                  <a:schemeClr val="bg1"/>
                </a:solidFill>
              </a:rPr>
              <a:t>names starts with 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use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There is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rules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of using Hooks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10E091-DC18-4D8C-8C78-CFEE62F90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3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More Hooks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useContext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2D47E6-27F7-457B-ABF6-09AF7239D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70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83B44F-49D4-462E-A16A-6FED8E2049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BFD0C7-FB2C-4B7D-8F7C-E267590CF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2C32AF-D8FF-49D2-A3A9-07814C198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8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 in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09BC7C-C8BB-4178-A2E5-B9B8C52F2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functional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5576</TotalTime>
  <Words>1669</Words>
  <Application>Microsoft Office PowerPoint</Application>
  <PresentationFormat>Widescreen</PresentationFormat>
  <Paragraphs>282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Functional Components</vt:lpstr>
      <vt:lpstr>Context</vt:lpstr>
      <vt:lpstr>Context</vt:lpstr>
      <vt:lpstr>Context</vt:lpstr>
      <vt:lpstr>Context</vt:lpstr>
      <vt:lpstr>Context API</vt:lpstr>
      <vt:lpstr>Context API</vt:lpstr>
      <vt:lpstr>Context API</vt:lpstr>
      <vt:lpstr>Context Demo</vt:lpstr>
      <vt:lpstr>Summary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24</cp:revision>
  <dcterms:created xsi:type="dcterms:W3CDTF">2018-05-23T13:08:44Z</dcterms:created>
  <dcterms:modified xsi:type="dcterms:W3CDTF">2021-11-30T20:44:12Z</dcterms:modified>
  <cp:category>programming;computer programming;software development;javascript;web;react</cp:category>
</cp:coreProperties>
</file>