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52830" autoAdjust="0"/>
  </p:normalViewPr>
  <p:slideViewPr>
    <p:cSldViewPr showGuides="1">
      <p:cViewPr varScale="1">
        <p:scale>
          <a:sx n="86" d="100"/>
          <a:sy n="86" d="100"/>
        </p:scale>
        <p:origin x="499" y="67"/>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8.11.2020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08-Nov-20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628650" lvl="1" indent="-171450">
              <a:buFont typeface="Arial" panose="020B0604020202020204" pitchFamily="34" charset="0"/>
              <a:buChar char="•"/>
            </a:pPr>
            <a:r>
              <a:rPr lang="en-US" dirty="0"/>
              <a:t>From the </a:t>
            </a:r>
            <a:r>
              <a:rPr lang="en-US" b="1" dirty="0"/>
              <a:t>[Network]</a:t>
            </a:r>
            <a:r>
              <a:rPr lang="en-US" dirty="0"/>
              <a:t> tab you can view and </a:t>
            </a:r>
            <a:r>
              <a:rPr lang="en-US" b="1" dirty="0"/>
              <a:t>inspect the HTTP traffic </a:t>
            </a:r>
            <a:r>
              <a:rPr lang="en-US" dirty="0"/>
              <a:t>between the currently open Web page and the Web servers to which the page communicates.</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b="1" dirty="0"/>
              <a:t>Postman </a:t>
            </a:r>
            <a:r>
              <a:rPr lang="en-US" sz="1200" dirty="0"/>
              <a:t>is a </a:t>
            </a:r>
            <a:r>
              <a:rPr lang="en-US" sz="1200" b="1" dirty="0"/>
              <a:t>HTTP client tool </a:t>
            </a:r>
            <a:r>
              <a:rPr lang="en-US" sz="1200" dirty="0"/>
              <a:t>for developers. 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 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0" indent="0">
              <a:buFont typeface="Arial" panose="020B0604020202020204" pitchFamily="34" charset="0"/>
              <a:buNone/>
            </a:pPr>
            <a:r>
              <a:rPr lang="en-US" dirty="0"/>
              <a:t>Response headers provide </a:t>
            </a:r>
            <a:r>
              <a:rPr lang="en-US" b="1" dirty="0"/>
              <a:t>metadata </a:t>
            </a:r>
            <a:r>
              <a:rPr lang="en-US" dirty="0"/>
              <a:t>about the returned resource (or the returned error), such as content encoding, content size in bytes, content last-modify date and many others.</a:t>
            </a:r>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10" Type="http://schemas.microsoft.com/office/2007/relationships/hdphoto" Target="../media/hdphoto2.wdp"/><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13013</TotalTime>
  <Words>4419</Words>
  <Application>Microsoft Office PowerPoint</Application>
  <PresentationFormat>Widescreen</PresentationFormat>
  <Paragraphs>539</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Darina Beneva</cp:lastModifiedBy>
  <cp:revision>396</cp:revision>
  <dcterms:created xsi:type="dcterms:W3CDTF">2018-05-23T13:08:44Z</dcterms:created>
  <dcterms:modified xsi:type="dcterms:W3CDTF">2020-11-08T19:54:57Z</dcterms:modified>
  <cp:category>programming;computer programming;software development;web development</cp:category>
</cp:coreProperties>
</file>