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01" r:id="rId35"/>
    <p:sldId id="268" r:id="rId36"/>
    <p:sldId id="518" r:id="rId37"/>
    <p:sldId id="521" r:id="rId38"/>
    <p:sldId id="517" r:id="rId39"/>
    <p:sldId id="506" r:id="rId40"/>
    <p:sldId id="527" r:id="rId41"/>
    <p:sldId id="522" r:id="rId42"/>
    <p:sldId id="519" r:id="rId43"/>
    <p:sldId id="530" r:id="rId44"/>
    <p:sldId id="281" r:id="rId45"/>
    <p:sldId id="282" r:id="rId46"/>
    <p:sldId id="284" r:id="rId47"/>
    <p:sldId id="285" r:id="rId48"/>
    <p:sldId id="287" r:id="rId49"/>
    <p:sldId id="288" r:id="rId50"/>
    <p:sldId id="289" r:id="rId51"/>
    <p:sldId id="290" r:id="rId52"/>
    <p:sldId id="401" r:id="rId53"/>
    <p:sldId id="493" r:id="rId54"/>
    <p:sldId id="4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AEC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46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04-May-21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/>
              <a:t>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Objects serve the role of </a:t>
            </a:r>
            <a:r>
              <a:rPr lang="en-US" b="1">
                <a:solidFill>
                  <a:schemeClr val="bg1"/>
                </a:solidFill>
              </a:rPr>
              <a:t>associative arrays </a:t>
            </a:r>
            <a:r>
              <a:rPr lang="en-US"/>
              <a:t>in JavaScript</a:t>
            </a:r>
          </a:p>
          <a:p>
            <a:pPr lvl="1"/>
            <a:r>
              <a:rPr lang="en-US"/>
              <a:t>The keys (property names) are </a:t>
            </a:r>
            <a:r>
              <a:rPr lang="en-US" b="1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/>
              <a:t>Values are </a:t>
            </a:r>
            <a:r>
              <a:rPr lang="en-US" b="1">
                <a:solidFill>
                  <a:schemeClr val="bg1"/>
                </a:solidFill>
              </a:rPr>
              <a:t>associated</a:t>
            </a:r>
            <a:r>
              <a:rPr lang="en-US"/>
              <a:t> to a key</a:t>
            </a:r>
          </a:p>
          <a:p>
            <a:pPr lvl="1"/>
            <a:r>
              <a:rPr lang="en-US"/>
              <a:t>All values are of the </a:t>
            </a:r>
            <a:r>
              <a:rPr lang="en-US" b="1">
                <a:solidFill>
                  <a:schemeClr val="bg1"/>
                </a:solidFill>
              </a:rPr>
              <a:t>same 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315772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8443500" y="2854710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680999" y="3266510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Objects in JavaScript</a:t>
            </a:r>
          </a:p>
          <a:p>
            <a:r>
              <a:rPr lang="en-US" dirty="0"/>
              <a:t>Objects as Associative Arrays</a:t>
            </a:r>
          </a:p>
          <a:p>
            <a:r>
              <a:rPr lang="en-US" dirty="0"/>
              <a:t>Methods and Context</a:t>
            </a:r>
          </a:p>
          <a:p>
            <a:r>
              <a:rPr lang="en-US" dirty="0"/>
              <a:t>Object Composition</a:t>
            </a:r>
          </a:p>
          <a:p>
            <a:r>
              <a:rPr lang="en-US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 context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at run-time</a:t>
            </a:r>
          </a:p>
          <a:p>
            <a:r>
              <a:rPr lang="en-US" dirty="0"/>
              <a:t>If a function is </a:t>
            </a:r>
            <a:r>
              <a:rPr lang="en-US" b="1" dirty="0">
                <a:solidFill>
                  <a:schemeClr val="bg1"/>
                </a:solidFill>
              </a:rPr>
              <a:t>executed outside </a:t>
            </a:r>
            <a:r>
              <a:rPr lang="en-US" dirty="0"/>
              <a:t>of its parent object, it will </a:t>
            </a:r>
            <a:r>
              <a:rPr lang="en-US" b="1" dirty="0">
                <a:solidFill>
                  <a:schemeClr val="bg1"/>
                </a:solidFill>
              </a:rPr>
              <a:t>no longer </a:t>
            </a:r>
            <a:r>
              <a:rPr lang="en-US" dirty="0"/>
              <a:t>have access to the object's content</a:t>
            </a:r>
          </a:p>
          <a:p>
            <a:pPr>
              <a:spcBef>
                <a:spcPts val="24000"/>
              </a:spcBef>
            </a:pPr>
            <a:r>
              <a:rPr lang="en-US" b="1" dirty="0">
                <a:solidFill>
                  <a:schemeClr val="bg1"/>
                </a:solidFill>
              </a:rPr>
              <a:t>Further lessons </a:t>
            </a:r>
            <a:r>
              <a:rPr lang="en-US" dirty="0"/>
              <a:t>will explore more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39053" y="3204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*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2800" dirty="0"/>
              <a:t>)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by percentage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decrease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‚'Lopez',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{ template: &lt;object&gt;, parts: &lt;string array&gt; }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</a:p>
          <a:p>
            <a:pPr>
              <a:spcBef>
                <a:spcPts val="3600"/>
              </a:spcBef>
            </a:pPr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in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be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67940"/>
              </p:ext>
            </p:extLst>
          </p:nvPr>
        </p:nvGraphicFramePr>
        <p:xfrm>
          <a:off x="4247207" y="3988139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Bracket-notation </a:t>
            </a:r>
            <a:r>
              <a:rPr lang="en-US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Required if the key contains a </a:t>
            </a:r>
            <a:r>
              <a:rPr lang="en-US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dirty="0"/>
              <a:t>Brackets can be used with keys as </a:t>
            </a:r>
            <a:r>
              <a:rPr lang="en-US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</TotalTime>
  <Words>3780</Words>
  <Application>Microsoft Office PowerPoint</Application>
  <PresentationFormat>Widescreen</PresentationFormat>
  <Paragraphs>613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(Body)</vt:lpstr>
      <vt:lpstr>Consolas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Darina Beneva</cp:lastModifiedBy>
  <cp:revision>103</cp:revision>
  <dcterms:created xsi:type="dcterms:W3CDTF">2018-05-23T13:08:44Z</dcterms:created>
  <dcterms:modified xsi:type="dcterms:W3CDTF">2021-05-04T15:18:41Z</dcterms:modified>
  <cp:category>computer programming;programming;software development;software engineering</cp:category>
</cp:coreProperties>
</file>