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458" r:id="rId3"/>
    <p:sldId id="450" r:id="rId4"/>
    <p:sldId id="410" r:id="rId5"/>
    <p:sldId id="580" r:id="rId6"/>
    <p:sldId id="581" r:id="rId7"/>
    <p:sldId id="463" r:id="rId8"/>
    <p:sldId id="464" r:id="rId9"/>
    <p:sldId id="583" r:id="rId10"/>
    <p:sldId id="584" r:id="rId11"/>
    <p:sldId id="462" r:id="rId12"/>
    <p:sldId id="465" r:id="rId13"/>
    <p:sldId id="582" r:id="rId14"/>
    <p:sldId id="585" r:id="rId15"/>
    <p:sldId id="491" r:id="rId16"/>
    <p:sldId id="490" r:id="rId17"/>
    <p:sldId id="492" r:id="rId18"/>
    <p:sldId id="586" r:id="rId19"/>
    <p:sldId id="705" r:id="rId20"/>
    <p:sldId id="401" r:id="rId21"/>
    <p:sldId id="625" r:id="rId22"/>
    <p:sldId id="626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27-Nov-21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e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2781017"/>
            <a:ext cx="104016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BFA88D-F00E-4740-AB8D-0CA9740F5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2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Refs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76000" y="1118653"/>
            <a:ext cx="6680662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AF534A-F266-48AE-A49A-FCDC12271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16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1111</Words>
  <Application>Microsoft Office PowerPoint</Application>
  <PresentationFormat>Widescreen</PresentationFormat>
  <Paragraphs>207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11</cp:revision>
  <dcterms:created xsi:type="dcterms:W3CDTF">2018-05-23T13:08:44Z</dcterms:created>
  <dcterms:modified xsi:type="dcterms:W3CDTF">2021-11-28T07:11:09Z</dcterms:modified>
  <cp:category>programming;computer programming;software development; javascript; web; react</cp:category>
</cp:coreProperties>
</file>