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327" r:id="rId14"/>
    <p:sldId id="328" r:id="rId15"/>
    <p:sldId id="329" r:id="rId16"/>
    <p:sldId id="367" r:id="rId17"/>
    <p:sldId id="271" r:id="rId18"/>
    <p:sldId id="272" r:id="rId19"/>
    <p:sldId id="295" r:id="rId20"/>
    <p:sldId id="298" r:id="rId21"/>
    <p:sldId id="297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1873250"/>
            <a:ext cx="105155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43" y="1206500"/>
            <a:ext cx="3690557" cy="2017271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  <a:p>
            <a:r>
              <a:rPr lang="en-US" dirty="0"/>
              <a:t>Browser Events</a:t>
            </a:r>
          </a:p>
          <a:p>
            <a:r>
              <a:rPr lang="en-US" dirty="0"/>
              <a:t>Handling Events</a:t>
            </a:r>
          </a:p>
          <a:p>
            <a:r>
              <a:rPr lang="en-US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– preferred method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/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DOM tree can be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  <a:r>
              <a:rPr lang="en-US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User interaction </a:t>
            </a:r>
            <a:r>
              <a:rPr lang="en-US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They can be </a:t>
            </a:r>
            <a:r>
              <a:rPr lang="en-US" b="1" dirty="0">
                <a:solidFill>
                  <a:schemeClr val="bg1"/>
                </a:solidFill>
              </a:rPr>
              <a:t>listened</a:t>
            </a:r>
            <a:r>
              <a:rPr lang="en-US" dirty="0">
                <a:solidFill>
                  <a:schemeClr val="bg2"/>
                </a:solidFill>
              </a:rPr>
              <a:t> to and </a:t>
            </a:r>
            <a:r>
              <a:rPr lang="en-US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handler receives </a:t>
            </a:r>
            <a:r>
              <a:rPr lang="en-US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Events </a:t>
            </a:r>
            <a:r>
              <a:rPr lang="en-US" b="1" dirty="0">
                <a:solidFill>
                  <a:schemeClr val="bg1"/>
                </a:solidFill>
              </a:rPr>
              <a:t>propagate</a:t>
            </a:r>
            <a:r>
              <a:rPr lang="en-US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2745</Words>
  <Application>Microsoft Office PowerPoint</Application>
  <PresentationFormat>Widescreen</PresentationFormat>
  <Paragraphs>437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42</cp:revision>
  <dcterms:created xsi:type="dcterms:W3CDTF">2018-05-23T13:08:44Z</dcterms:created>
  <dcterms:modified xsi:type="dcterms:W3CDTF">2021-01-29T16:38:58Z</dcterms:modified>
  <cp:category>computer programming;programming;software development;software engineering</cp:category>
</cp:coreProperties>
</file>