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3"/>
  </p:notesMasterIdLst>
  <p:handoutMasterIdLst>
    <p:handoutMasterId r:id="rId44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289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935AA-6B9D-4F9A-A52C-4220360F0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Operates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6158</TotalTime>
  <Words>2597</Words>
  <Application>Microsoft Office PowerPoint</Application>
  <PresentationFormat>Widescreen</PresentationFormat>
  <Paragraphs>437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25</cp:revision>
  <dcterms:created xsi:type="dcterms:W3CDTF">2018-05-23T13:08:44Z</dcterms:created>
  <dcterms:modified xsi:type="dcterms:W3CDTF">2021-05-14T08:33:10Z</dcterms:modified>
  <cp:category>JS; JavaScript; front-end; AJAX; REST; ES6; Web development; computer programming; programming</cp:category>
</cp:coreProperties>
</file>