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3114000"/>
            <a:ext cx="540000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isValid = true;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typeof(isValid)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boolean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</TotalTime>
  <Words>1655</Words>
  <Application>Microsoft Office PowerPoint</Application>
  <PresentationFormat>Widescreen</PresentationFormat>
  <Paragraphs>341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101</cp:revision>
  <dcterms:created xsi:type="dcterms:W3CDTF">2018-05-23T13:08:44Z</dcterms:created>
  <dcterms:modified xsi:type="dcterms:W3CDTF">2021-04-11T17:46:57Z</dcterms:modified>
  <cp:category>programming; education; software engineering; software development </cp:category>
</cp:coreProperties>
</file>