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62" r:id="rId7"/>
    <p:sldId id="292" r:id="rId8"/>
    <p:sldId id="258" r:id="rId9"/>
    <p:sldId id="290" r:id="rId10"/>
    <p:sldId id="268" r:id="rId11"/>
    <p:sldId id="293" r:id="rId12"/>
    <p:sldId id="294" r:id="rId13"/>
    <p:sldId id="286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50FD9-961F-AD6D-BC70-145A9539A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B1C1F-55D5-94AE-9523-72B04517D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5A010B-332F-9068-5A48-E70632822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0A899-0AFE-6321-AE95-C84C34E1D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1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94A04-90F3-7C66-0E12-53F473883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0AD09C-F8AD-B352-0E72-DD816993E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6CC962-91B7-52B6-B173-F885DB716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30E3-F75D-4447-53A3-0770D4CC8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5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Profit Dutch courage auction house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 dirty="0"/>
              <a:t>Total profit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46421" y="4313511"/>
            <a:ext cx="4488443" cy="691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32424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2A53A-5F46-49E0-CE7B-A040FCEF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440" y="2759638"/>
            <a:ext cx="2225141" cy="261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dirty="0"/>
              <a:t>More points</a:t>
            </a:r>
          </a:p>
          <a:p>
            <a:r>
              <a:rPr lang="en-US" dirty="0"/>
              <a:t>By better predictions or a more robust algorithm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34210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How we did it</a:t>
            </a:r>
          </a:p>
          <a:p>
            <a:r>
              <a:rPr lang="en-US" dirty="0"/>
              <a:t>First round</a:t>
            </a:r>
          </a:p>
          <a:p>
            <a:r>
              <a:rPr lang="en-US" dirty="0"/>
              <a:t>Changes between rounds</a:t>
            </a:r>
          </a:p>
          <a:p>
            <a:r>
              <a:rPr lang="en-US" dirty="0"/>
              <a:t>Second round</a:t>
            </a:r>
          </a:p>
          <a:p>
            <a:r>
              <a:rPr lang="en-US" dirty="0"/>
              <a:t>Total profit</a:t>
            </a:r>
          </a:p>
          <a:p>
            <a:r>
              <a:rPr lang="en-US" dirty="0"/>
              <a:t>Future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77" y="898524"/>
            <a:ext cx="7606895" cy="202996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06549BD-D8AF-D3BE-750E-5F8C50CCB5B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8300" r="18300"/>
          <a:stretch/>
        </p:blipFill>
        <p:spPr>
          <a:xfrm>
            <a:off x="1011337" y="9212"/>
            <a:ext cx="2029967" cy="4850544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C374B-40F2-4B1E-A9D8-6E5C932F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Mario Coin PNG Clipart">
            <a:extLst>
              <a:ext uri="{FF2B5EF4-FFF2-40B4-BE49-F238E27FC236}">
                <a16:creationId xmlns:a16="http://schemas.microsoft.com/office/drawing/2014/main" id="{1501178D-1EC6-00A3-1C3B-4461F3BCA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5" t="24963" r="14284" b="10675"/>
          <a:stretch>
            <a:fillRect/>
          </a:stretch>
        </p:blipFill>
        <p:spPr bwMode="auto">
          <a:xfrm>
            <a:off x="4047716" y="2528411"/>
            <a:ext cx="2225140" cy="262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0CF00C-93EA-E9DF-52E5-EB515FB29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398" y="2528411"/>
            <a:ext cx="2225141" cy="261781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5D6407-8A1B-4F79-D17C-86E142775A0D}"/>
              </a:ext>
            </a:extLst>
          </p:cNvPr>
          <p:cNvSpPr/>
          <p:nvPr/>
        </p:nvSpPr>
        <p:spPr>
          <a:xfrm>
            <a:off x="6556253" y="3469455"/>
            <a:ext cx="2225141" cy="735724"/>
          </a:xfrm>
          <a:prstGeom prst="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/>
          <a:lstStyle/>
          <a:p>
            <a:r>
              <a:rPr lang="en-US" dirty="0"/>
              <a:t>How we did it​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417197"/>
            <a:ext cx="6879021" cy="3737541"/>
          </a:xfrm>
        </p:spPr>
        <p:txBody>
          <a:bodyPr/>
          <a:lstStyle/>
          <a:p>
            <a:r>
              <a:rPr lang="en-US" dirty="0"/>
              <a:t>Took the average bids from previous rounds</a:t>
            </a:r>
          </a:p>
          <a:p>
            <a:r>
              <a:rPr lang="en-US" dirty="0"/>
              <a:t>Calculated the expected profit per auction</a:t>
            </a:r>
          </a:p>
          <a:p>
            <a:r>
              <a:rPr lang="en-US" dirty="0"/>
              <a:t>Made bids based on the previous bids on each auction (more if expected to be good)</a:t>
            </a:r>
          </a:p>
          <a:p>
            <a:r>
              <a:rPr lang="en-US" dirty="0"/>
              <a:t>Random change for confusing similar smart algorithms </a:t>
            </a:r>
          </a:p>
          <a:p>
            <a:r>
              <a:rPr lang="en-US" dirty="0"/>
              <a:t>Had multipliers so we could change the amount when being in the auctions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660358"/>
            <a:ext cx="6594768" cy="5537284"/>
          </a:xfrm>
        </p:spPr>
        <p:txBody>
          <a:bodyPr>
            <a:normAutofit/>
          </a:bodyPr>
          <a:lstStyle/>
          <a:p>
            <a:r>
              <a:rPr lang="en-US" dirty="0"/>
              <a:t>First round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9289CE93-EC50-55DB-CFE0-1266AEC87B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7882" r="27882"/>
          <a:stretch/>
        </p:blipFill>
        <p:spPr>
          <a:xfrm rot="10800000">
            <a:off x="1" y="761322"/>
            <a:ext cx="4076118" cy="6096678"/>
          </a:xfr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660400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983C7F-2C7F-FCC6-4FD8-C2123ABA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832" y="158113"/>
            <a:ext cx="8435479" cy="525951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/>
              <a:t>Changes between rounds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the bids more aggressive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Stopped bidding on the auctions with the lowest payout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Decreased the change of biding a lot on one auction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10B9-FC76-5CA0-679A-BC0484508D1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of auctions were lost because of low bids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way we could bid more on high payout auctions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were no good learning bots that needed to be confused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51349-380C-68C0-4824-6AAE400DD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0EB7-46E3-F26D-5131-FE8053ED7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694" y="660358"/>
            <a:ext cx="6594768" cy="5537284"/>
          </a:xfrm>
        </p:spPr>
        <p:txBody>
          <a:bodyPr>
            <a:normAutofit/>
          </a:bodyPr>
          <a:lstStyle/>
          <a:p>
            <a:r>
              <a:rPr lang="en-US" dirty="0"/>
              <a:t>Second round</a:t>
            </a:r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16163054-DD62-49E1-9661-782734A0F0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7882" r="27882"/>
          <a:stretch/>
        </p:blipFill>
        <p:spPr>
          <a:xfrm rot="10800000">
            <a:off x="1" y="761322"/>
            <a:ext cx="4076118" cy="6096678"/>
          </a:xfr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930DC44-F9C1-4580-8FA4-3040918C1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5BCE86-1EF6-648D-64B4-25BCE525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660400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24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BD402-1906-2240-FDFF-CD1BC7F99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4B2AE7-71BC-7BD1-3ACE-1E4C180FB8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81520" y="158113"/>
            <a:ext cx="8064102" cy="5259514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DAF9845D-FB47-1C27-6DAC-C3A3E8AD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F82BE8F-6B80-0DBA-7A84-B221720B5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8133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{EC142EDC-BDB0-44CE-9813-2BDFF9D9E1B5}TF55c86556-70ea-476e-aa05-13a38f2d5b0da1381d77_win32-a3c664429073</Template>
  <TotalTime>43</TotalTime>
  <Words>170</Words>
  <Application>Microsoft Office PowerPoint</Application>
  <PresentationFormat>Widescreen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Custom</vt:lpstr>
      <vt:lpstr>Profit Dutch courage auction house</vt:lpstr>
      <vt:lpstr>Agenda</vt:lpstr>
      <vt:lpstr>Introduction</vt:lpstr>
      <vt:lpstr>How we did it​</vt:lpstr>
      <vt:lpstr>First round</vt:lpstr>
      <vt:lpstr>PowerPoint Presentation</vt:lpstr>
      <vt:lpstr>Changes between rounds</vt:lpstr>
      <vt:lpstr>Second round</vt:lpstr>
      <vt:lpstr>PowerPoint Presentation</vt:lpstr>
      <vt:lpstr>Total profit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Douwe Berkeij</dc:creator>
  <cp:lastModifiedBy>Douwe Berkeij</cp:lastModifiedBy>
  <cp:revision>1</cp:revision>
  <dcterms:created xsi:type="dcterms:W3CDTF">2025-10-22T08:29:55Z</dcterms:created>
  <dcterms:modified xsi:type="dcterms:W3CDTF">2025-10-22T09:13:37Z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