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60" r:id="rId3"/>
    <p:sldId id="261" r:id="rId4"/>
    <p:sldId id="265" r:id="rId5"/>
    <p:sldId id="268" r:id="rId6"/>
    <p:sldId id="290" r:id="rId7"/>
    <p:sldId id="272" r:id="rId8"/>
    <p:sldId id="292" r:id="rId9"/>
    <p:sldId id="293" r:id="rId10"/>
    <p:sldId id="283" r:id="rId11"/>
    <p:sldId id="273" r:id="rId12"/>
    <p:sldId id="274" r:id="rId13"/>
    <p:sldId id="291" r:id="rId14"/>
    <p:sldId id="289" r:id="rId15"/>
    <p:sldId id="262" r:id="rId16"/>
    <p:sldId id="269" r:id="rId17"/>
    <p:sldId id="270" r:id="rId18"/>
    <p:sldId id="271" r:id="rId19"/>
    <p:sldId id="257" r:id="rId20"/>
  </p:sldIdLst>
  <p:sldSz cx="24384000" cy="13716000"/>
  <p:notesSz cx="6858000" cy="9144000"/>
  <p:embeddedFontLst>
    <p:embeddedFont>
      <p:font typeface="Calibri" panose="020F0502020204030204" pitchFamily="34" charset="0"/>
      <p:regular r:id="rId22"/>
      <p:bold r:id="rId23"/>
      <p:italic r:id="rId24"/>
      <p:boldItalic r:id="rId25"/>
    </p:embeddedFont>
    <p:embeddedFont>
      <p:font typeface="Helvetica Neue" panose="02000503000000020004" pitchFamily="2" charset="0"/>
      <p:regular r:id="rId26"/>
      <p:bold r:id="rId27"/>
      <p:italic r:id="rId28"/>
      <p:boldItalic r:id="rId29"/>
    </p:embeddedFont>
    <p:embeddedFont>
      <p:font typeface="Helvetica Neue Light" panose="02000403000000020004"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ACr3GF+oaOhhGKWHfbSq2XX1c1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4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7"/>
    <p:restoredTop sz="94607"/>
  </p:normalViewPr>
  <p:slideViewPr>
    <p:cSldViewPr snapToGrid="0" snapToObjects="1">
      <p:cViewPr varScale="1">
        <p:scale>
          <a:sx n="62" d="100"/>
          <a:sy n="62" d="100"/>
        </p:scale>
        <p:origin x="5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47d530a7d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47d530a7d_1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333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347d530a7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347d530a7d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on zoom: use stack. </a:t>
            </a:r>
            <a:endParaRPr/>
          </a:p>
          <a:p>
            <a:pPr marL="0" lvl="0" indent="0" algn="l" rtl="0">
              <a:spcBef>
                <a:spcPts val="0"/>
              </a:spcBef>
              <a:spcAft>
                <a:spcPts val="0"/>
              </a:spcAft>
              <a:buNone/>
            </a:pPr>
            <a:r>
              <a:rPr lang="en-US"/>
              <a:t>IRL: raise hand. </a:t>
            </a:r>
            <a:endParaRPr/>
          </a:p>
          <a:p>
            <a:pPr marL="0" lvl="0" indent="0" algn="l" rtl="0">
              <a:spcBef>
                <a:spcPts val="0"/>
              </a:spcBef>
              <a:spcAft>
                <a:spcPts val="0"/>
              </a:spcAft>
              <a:buNone/>
            </a:pPr>
            <a:r>
              <a:rPr lang="en-US"/>
              <a:t>Alternate btwn zoom &amp; irl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347d530a7d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347d530a7d_2_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5" name="Google Shape;19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3795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5" name="Google Shape;19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88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36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778000" y="2298700"/>
            <a:ext cx="20828000" cy="46482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17"/>
          <p:cNvSpPr txBox="1">
            <a:spLocks noGrp="1"/>
          </p:cNvSpPr>
          <p:nvPr>
            <p:ph type="body" idx="1"/>
          </p:nvPr>
        </p:nvSpPr>
        <p:spPr>
          <a:xfrm>
            <a:off x="1778000" y="7073900"/>
            <a:ext cx="20828000" cy="15875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5400"/>
              <a:buFont typeface="Helvetica Neue"/>
              <a:buNone/>
              <a:defRPr sz="5400"/>
            </a:lvl1pPr>
            <a:lvl2pPr marL="914400" lvl="1" indent="-228600" algn="ctr">
              <a:lnSpc>
                <a:spcPct val="100000"/>
              </a:lnSpc>
              <a:spcBef>
                <a:spcPts val="0"/>
              </a:spcBef>
              <a:spcAft>
                <a:spcPts val="0"/>
              </a:spcAft>
              <a:buClr>
                <a:srgbClr val="000000"/>
              </a:buClr>
              <a:buSzPts val="5400"/>
              <a:buFont typeface="Helvetica Neue"/>
              <a:buNone/>
              <a:defRPr sz="5400"/>
            </a:lvl2pPr>
            <a:lvl3pPr marL="1371600" lvl="2" indent="-228600" algn="ctr">
              <a:lnSpc>
                <a:spcPct val="100000"/>
              </a:lnSpc>
              <a:spcBef>
                <a:spcPts val="0"/>
              </a:spcBef>
              <a:spcAft>
                <a:spcPts val="0"/>
              </a:spcAft>
              <a:buClr>
                <a:srgbClr val="000000"/>
              </a:buClr>
              <a:buSzPts val="5400"/>
              <a:buFont typeface="Helvetica Neue"/>
              <a:buNone/>
              <a:defRPr sz="5400"/>
            </a:lvl3pPr>
            <a:lvl4pPr marL="1828800" lvl="3" indent="-228600" algn="ctr">
              <a:lnSpc>
                <a:spcPct val="100000"/>
              </a:lnSpc>
              <a:spcBef>
                <a:spcPts val="0"/>
              </a:spcBef>
              <a:spcAft>
                <a:spcPts val="0"/>
              </a:spcAft>
              <a:buClr>
                <a:srgbClr val="000000"/>
              </a:buClr>
              <a:buSzPts val="5400"/>
              <a:buFont typeface="Helvetica Neue"/>
              <a:buNone/>
              <a:defRPr sz="5400"/>
            </a:lvl4pPr>
            <a:lvl5pPr marL="2286000" lvl="4" indent="-228600" algn="ctr">
              <a:lnSpc>
                <a:spcPct val="100000"/>
              </a:lnSpc>
              <a:spcBef>
                <a:spcPts val="0"/>
              </a:spcBef>
              <a:spcAft>
                <a:spcPts val="0"/>
              </a:spcAft>
              <a:buClr>
                <a:srgbClr val="000000"/>
              </a:buClr>
              <a:buSzPts val="5400"/>
              <a:buFont typeface="Helvetica Neue"/>
              <a:buNone/>
              <a:defRPr sz="54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12" name="Google Shape;12;p17"/>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26"/>
          <p:cNvSpPr txBox="1">
            <a:spLocks noGrp="1"/>
          </p:cNvSpPr>
          <p:nvPr>
            <p:ph type="body" idx="1"/>
          </p:nvPr>
        </p:nvSpPr>
        <p:spPr>
          <a:xfrm>
            <a:off x="2387600" y="8953500"/>
            <a:ext cx="19621500" cy="585521"/>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3200"/>
              <a:buFont typeface="Helvetica Neue"/>
              <a:buNone/>
              <a:defRPr sz="3200" i="1"/>
            </a:lvl1pPr>
            <a:lvl2pPr marL="914400" lvl="1" indent="-371475" algn="l">
              <a:lnSpc>
                <a:spcPct val="100000"/>
              </a:lnSpc>
              <a:spcBef>
                <a:spcPts val="5900"/>
              </a:spcBef>
              <a:spcAft>
                <a:spcPts val="0"/>
              </a:spcAft>
              <a:buClr>
                <a:srgbClr val="000000"/>
              </a:buClr>
              <a:buSzPts val="2250"/>
              <a:buChar char="•"/>
              <a:defRPr/>
            </a:lvl2pPr>
            <a:lvl3pPr marL="1371600" lvl="2" indent="-371475" algn="l">
              <a:lnSpc>
                <a:spcPct val="100000"/>
              </a:lnSpc>
              <a:spcBef>
                <a:spcPts val="5900"/>
              </a:spcBef>
              <a:spcAft>
                <a:spcPts val="0"/>
              </a:spcAft>
              <a:buClr>
                <a:srgbClr val="000000"/>
              </a:buClr>
              <a:buSzPts val="2250"/>
              <a:buChar char="•"/>
              <a:defRPr/>
            </a:lvl3pPr>
            <a:lvl4pPr marL="1828800" lvl="3" indent="-371475" algn="l">
              <a:lnSpc>
                <a:spcPct val="100000"/>
              </a:lnSpc>
              <a:spcBef>
                <a:spcPts val="5900"/>
              </a:spcBef>
              <a:spcAft>
                <a:spcPts val="0"/>
              </a:spcAft>
              <a:buClr>
                <a:srgbClr val="000000"/>
              </a:buClr>
              <a:buSzPts val="2250"/>
              <a:buChar char="•"/>
              <a:defRPr/>
            </a:lvl4pPr>
            <a:lvl5pPr marL="2286000" lvl="4" indent="-371475" algn="l">
              <a:lnSpc>
                <a:spcPct val="100000"/>
              </a:lnSpc>
              <a:spcBef>
                <a:spcPts val="5900"/>
              </a:spcBef>
              <a:spcAft>
                <a:spcPts val="0"/>
              </a:spcAft>
              <a:buClr>
                <a:srgbClr val="000000"/>
              </a:buClr>
              <a:buSzPts val="2250"/>
              <a:buChar char="•"/>
              <a:defRPr/>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48" name="Google Shape;48;p26"/>
          <p:cNvSpPr txBox="1">
            <a:spLocks noGrp="1"/>
          </p:cNvSpPr>
          <p:nvPr>
            <p:ph type="body" idx="2"/>
          </p:nvPr>
        </p:nvSpPr>
        <p:spPr>
          <a:xfrm>
            <a:off x="2387600" y="6076950"/>
            <a:ext cx="19621500" cy="8255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4800"/>
              <a:buFont typeface="Helvetica Neue"/>
              <a:buNone/>
              <a:defRPr sz="4800">
                <a:latin typeface="Helvetica Neue"/>
                <a:ea typeface="Helvetica Neue"/>
                <a:cs typeface="Helvetica Neue"/>
                <a:sym typeface="Helvetica Neue"/>
              </a:defRPr>
            </a:lvl1pPr>
            <a:lvl2pPr marL="914400" lvl="1" indent="-371475" algn="l">
              <a:lnSpc>
                <a:spcPct val="100000"/>
              </a:lnSpc>
              <a:spcBef>
                <a:spcPts val="5900"/>
              </a:spcBef>
              <a:spcAft>
                <a:spcPts val="0"/>
              </a:spcAft>
              <a:buClr>
                <a:srgbClr val="000000"/>
              </a:buClr>
              <a:buSzPts val="2250"/>
              <a:buChar char="•"/>
              <a:defRPr/>
            </a:lvl2pPr>
            <a:lvl3pPr marL="1371600" lvl="2" indent="-371475" algn="l">
              <a:lnSpc>
                <a:spcPct val="100000"/>
              </a:lnSpc>
              <a:spcBef>
                <a:spcPts val="5900"/>
              </a:spcBef>
              <a:spcAft>
                <a:spcPts val="0"/>
              </a:spcAft>
              <a:buClr>
                <a:srgbClr val="000000"/>
              </a:buClr>
              <a:buSzPts val="2250"/>
              <a:buChar char="•"/>
              <a:defRPr/>
            </a:lvl3pPr>
            <a:lvl4pPr marL="1828800" lvl="3" indent="-371475" algn="l">
              <a:lnSpc>
                <a:spcPct val="100000"/>
              </a:lnSpc>
              <a:spcBef>
                <a:spcPts val="5900"/>
              </a:spcBef>
              <a:spcAft>
                <a:spcPts val="0"/>
              </a:spcAft>
              <a:buClr>
                <a:srgbClr val="000000"/>
              </a:buClr>
              <a:buSzPts val="2250"/>
              <a:buChar char="•"/>
              <a:defRPr/>
            </a:lvl4pPr>
            <a:lvl5pPr marL="2286000" lvl="4" indent="-371475" algn="l">
              <a:lnSpc>
                <a:spcPct val="100000"/>
              </a:lnSpc>
              <a:spcBef>
                <a:spcPts val="5900"/>
              </a:spcBef>
              <a:spcAft>
                <a:spcPts val="0"/>
              </a:spcAft>
              <a:buClr>
                <a:srgbClr val="000000"/>
              </a:buClr>
              <a:buSzPts val="2250"/>
              <a:buChar char="•"/>
              <a:defRPr/>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49" name="Google Shape;49;p26"/>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27"/>
          <p:cNvSpPr>
            <a:spLocks noGrp="1"/>
          </p:cNvSpPr>
          <p:nvPr>
            <p:ph type="pic" idx="2"/>
          </p:nvPr>
        </p:nvSpPr>
        <p:spPr>
          <a:xfrm>
            <a:off x="0" y="0"/>
            <a:ext cx="24384000" cy="16264467"/>
          </a:xfrm>
          <a:prstGeom prst="rect">
            <a:avLst/>
          </a:prstGeom>
          <a:noFill/>
          <a:ln>
            <a:noFill/>
          </a:ln>
        </p:spPr>
      </p:sp>
      <p:sp>
        <p:nvSpPr>
          <p:cNvPr id="52" name="Google Shape;52;p27"/>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Google Shape;54;p28"/>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800F-EF7E-C0B7-90D8-91D23B334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3FF62-3E9D-9AF4-C221-B9C4A1591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60C2C-8F7C-190E-A6EA-B4978815EC83}"/>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95741E6D-AA2B-B8DE-911B-B7CD021AF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CAA4D-6C86-5973-8499-D2E3962012E8}"/>
              </a:ext>
            </a:extLst>
          </p:cNvPr>
          <p:cNvSpPr>
            <a:spLocks noGrp="1"/>
          </p:cNvSpPr>
          <p:nvPr>
            <p:ph type="sldNum" sz="quarter" idx="12"/>
          </p:nvPr>
        </p:nvSpPr>
        <p:spPr>
          <a:xfrm>
            <a:off x="11959031" y="13081000"/>
            <a:ext cx="453238" cy="471924"/>
          </a:xfrm>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42081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13"/>
        <p:cNvGrpSpPr/>
        <p:nvPr/>
      </p:nvGrpSpPr>
      <p:grpSpPr>
        <a:xfrm>
          <a:off x="0" y="0"/>
          <a:ext cx="0" cy="0"/>
          <a:chOff x="0" y="0"/>
          <a:chExt cx="0" cy="0"/>
        </a:xfrm>
      </p:grpSpPr>
      <p:sp>
        <p:nvSpPr>
          <p:cNvPr id="14" name="Google Shape;14;p18"/>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5" name="Google Shape;15;p18"/>
          <p:cNvSpPr txBox="1">
            <a:spLocks noGrp="1"/>
          </p:cNvSpPr>
          <p:nvPr>
            <p:ph type="body" idx="1"/>
          </p:nvPr>
        </p:nvSpPr>
        <p:spPr>
          <a:xfrm>
            <a:off x="1689100" y="3149600"/>
            <a:ext cx="21005800" cy="9296400"/>
          </a:xfrm>
          <a:prstGeom prst="rect">
            <a:avLst/>
          </a:prstGeom>
          <a:noFill/>
          <a:ln>
            <a:noFill/>
          </a:ln>
        </p:spPr>
        <p:txBody>
          <a:bodyPr spcFirstLastPara="1" wrap="square" lIns="50800" tIns="50800" rIns="50800" bIns="50800" anchor="ctr" anchorCtr="0">
            <a:normAutofit/>
          </a:bodyPr>
          <a:lstStyle>
            <a:lvl1pPr marL="457200" lvl="0" indent="-609600" algn="l">
              <a:lnSpc>
                <a:spcPct val="100000"/>
              </a:lnSpc>
              <a:spcBef>
                <a:spcPts val="5900"/>
              </a:spcBef>
              <a:spcAft>
                <a:spcPts val="0"/>
              </a:spcAft>
              <a:buClr>
                <a:srgbClr val="000000"/>
              </a:buClr>
              <a:buSzPts val="6000"/>
              <a:buFont typeface="Helvetica Neue"/>
              <a:buChar char="•"/>
              <a:defRPr sz="4800"/>
            </a:lvl1pPr>
            <a:lvl2pPr marL="914400" lvl="1" indent="-609600" algn="l">
              <a:lnSpc>
                <a:spcPct val="100000"/>
              </a:lnSpc>
              <a:spcBef>
                <a:spcPts val="5900"/>
              </a:spcBef>
              <a:spcAft>
                <a:spcPts val="0"/>
              </a:spcAft>
              <a:buClr>
                <a:srgbClr val="000000"/>
              </a:buClr>
              <a:buSzPts val="6000"/>
              <a:buFont typeface="Helvetica Neue"/>
              <a:buChar char="•"/>
              <a:defRPr sz="4800"/>
            </a:lvl2pPr>
            <a:lvl3pPr marL="1371600" lvl="2" indent="-609600" algn="l">
              <a:lnSpc>
                <a:spcPct val="100000"/>
              </a:lnSpc>
              <a:spcBef>
                <a:spcPts val="5900"/>
              </a:spcBef>
              <a:spcAft>
                <a:spcPts val="0"/>
              </a:spcAft>
              <a:buClr>
                <a:srgbClr val="000000"/>
              </a:buClr>
              <a:buSzPts val="6000"/>
              <a:buFont typeface="Helvetica Neue"/>
              <a:buChar char="•"/>
              <a:defRPr sz="4800"/>
            </a:lvl3pPr>
            <a:lvl4pPr marL="1828800" lvl="3" indent="-609600" algn="l">
              <a:lnSpc>
                <a:spcPct val="100000"/>
              </a:lnSpc>
              <a:spcBef>
                <a:spcPts val="5900"/>
              </a:spcBef>
              <a:spcAft>
                <a:spcPts val="0"/>
              </a:spcAft>
              <a:buClr>
                <a:srgbClr val="000000"/>
              </a:buClr>
              <a:buSzPts val="6000"/>
              <a:buFont typeface="Helvetica Neue"/>
              <a:buChar char="•"/>
              <a:defRPr sz="4800"/>
            </a:lvl4pPr>
            <a:lvl5pPr marL="2286000" lvl="4" indent="-609600" algn="l">
              <a:lnSpc>
                <a:spcPct val="100000"/>
              </a:lnSpc>
              <a:spcBef>
                <a:spcPts val="5900"/>
              </a:spcBef>
              <a:spcAft>
                <a:spcPts val="0"/>
              </a:spcAft>
              <a:buClr>
                <a:srgbClr val="000000"/>
              </a:buClr>
              <a:buSzPts val="6000"/>
              <a:buFont typeface="Helvetica Neue"/>
              <a:buChar char="•"/>
              <a:defRPr sz="48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16" name="Google Shape;16;p18"/>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7"/>
        <p:cNvGrpSpPr/>
        <p:nvPr/>
      </p:nvGrpSpPr>
      <p:grpSpPr>
        <a:xfrm>
          <a:off x="0" y="0"/>
          <a:ext cx="0" cy="0"/>
          <a:chOff x="0" y="0"/>
          <a:chExt cx="0" cy="0"/>
        </a:xfrm>
      </p:grpSpPr>
      <p:sp>
        <p:nvSpPr>
          <p:cNvPr id="18" name="Google Shape;18;p19"/>
          <p:cNvSpPr>
            <a:spLocks noGrp="1"/>
          </p:cNvSpPr>
          <p:nvPr>
            <p:ph type="pic" idx="2"/>
          </p:nvPr>
        </p:nvSpPr>
        <p:spPr>
          <a:xfrm>
            <a:off x="3124200" y="-38100"/>
            <a:ext cx="18135600" cy="12096698"/>
          </a:xfrm>
          <a:prstGeom prst="rect">
            <a:avLst/>
          </a:prstGeom>
          <a:noFill/>
          <a:ln>
            <a:noFill/>
          </a:ln>
        </p:spPr>
      </p:sp>
      <p:sp>
        <p:nvSpPr>
          <p:cNvPr id="19" name="Google Shape;19;p19"/>
          <p:cNvSpPr txBox="1">
            <a:spLocks noGrp="1"/>
          </p:cNvSpPr>
          <p:nvPr>
            <p:ph type="title"/>
          </p:nvPr>
        </p:nvSpPr>
        <p:spPr>
          <a:xfrm>
            <a:off x="635000" y="9512300"/>
            <a:ext cx="23114000" cy="20066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19"/>
          <p:cNvSpPr txBox="1">
            <a:spLocks noGrp="1"/>
          </p:cNvSpPr>
          <p:nvPr>
            <p:ph type="body" idx="1"/>
          </p:nvPr>
        </p:nvSpPr>
        <p:spPr>
          <a:xfrm>
            <a:off x="635000" y="11442700"/>
            <a:ext cx="23114000" cy="15875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5400"/>
              <a:buFont typeface="Helvetica Neue"/>
              <a:buNone/>
              <a:defRPr sz="5400"/>
            </a:lvl1pPr>
            <a:lvl2pPr marL="914400" lvl="1" indent="-228600" algn="ctr">
              <a:lnSpc>
                <a:spcPct val="100000"/>
              </a:lnSpc>
              <a:spcBef>
                <a:spcPts val="0"/>
              </a:spcBef>
              <a:spcAft>
                <a:spcPts val="0"/>
              </a:spcAft>
              <a:buClr>
                <a:srgbClr val="000000"/>
              </a:buClr>
              <a:buSzPts val="5400"/>
              <a:buFont typeface="Helvetica Neue"/>
              <a:buNone/>
              <a:defRPr sz="5400"/>
            </a:lvl2pPr>
            <a:lvl3pPr marL="1371600" lvl="2" indent="-228600" algn="ctr">
              <a:lnSpc>
                <a:spcPct val="100000"/>
              </a:lnSpc>
              <a:spcBef>
                <a:spcPts val="0"/>
              </a:spcBef>
              <a:spcAft>
                <a:spcPts val="0"/>
              </a:spcAft>
              <a:buClr>
                <a:srgbClr val="000000"/>
              </a:buClr>
              <a:buSzPts val="5400"/>
              <a:buFont typeface="Helvetica Neue"/>
              <a:buNone/>
              <a:defRPr sz="5400"/>
            </a:lvl3pPr>
            <a:lvl4pPr marL="1828800" lvl="3" indent="-228600" algn="ctr">
              <a:lnSpc>
                <a:spcPct val="100000"/>
              </a:lnSpc>
              <a:spcBef>
                <a:spcPts val="0"/>
              </a:spcBef>
              <a:spcAft>
                <a:spcPts val="0"/>
              </a:spcAft>
              <a:buClr>
                <a:srgbClr val="000000"/>
              </a:buClr>
              <a:buSzPts val="5400"/>
              <a:buFont typeface="Helvetica Neue"/>
              <a:buNone/>
              <a:defRPr sz="5400"/>
            </a:lvl4pPr>
            <a:lvl5pPr marL="2286000" lvl="4" indent="-228600" algn="ctr">
              <a:lnSpc>
                <a:spcPct val="100000"/>
              </a:lnSpc>
              <a:spcBef>
                <a:spcPts val="0"/>
              </a:spcBef>
              <a:spcAft>
                <a:spcPts val="0"/>
              </a:spcAft>
              <a:buClr>
                <a:srgbClr val="000000"/>
              </a:buClr>
              <a:buSzPts val="5400"/>
              <a:buFont typeface="Helvetica Neue"/>
              <a:buNone/>
              <a:defRPr sz="54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21" name="Google Shape;21;p19"/>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22"/>
        <p:cNvGrpSpPr/>
        <p:nvPr/>
      </p:nvGrpSpPr>
      <p:grpSpPr>
        <a:xfrm>
          <a:off x="0" y="0"/>
          <a:ext cx="0" cy="0"/>
          <a:chOff x="0" y="0"/>
          <a:chExt cx="0" cy="0"/>
        </a:xfrm>
      </p:grpSpPr>
      <p:sp>
        <p:nvSpPr>
          <p:cNvPr id="23" name="Google Shape;23;p20"/>
          <p:cNvSpPr txBox="1">
            <a:spLocks noGrp="1"/>
          </p:cNvSpPr>
          <p:nvPr>
            <p:ph type="title"/>
          </p:nvPr>
        </p:nvSpPr>
        <p:spPr>
          <a:xfrm>
            <a:off x="1778000" y="4533900"/>
            <a:ext cx="20828000" cy="46482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20"/>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5"/>
        <p:cNvGrpSpPr/>
        <p:nvPr/>
      </p:nvGrpSpPr>
      <p:grpSpPr>
        <a:xfrm>
          <a:off x="0" y="0"/>
          <a:ext cx="0" cy="0"/>
          <a:chOff x="0" y="0"/>
          <a:chExt cx="0" cy="0"/>
        </a:xfrm>
      </p:grpSpPr>
      <p:sp>
        <p:nvSpPr>
          <p:cNvPr id="26" name="Google Shape;26;p21"/>
          <p:cNvSpPr>
            <a:spLocks noGrp="1"/>
          </p:cNvSpPr>
          <p:nvPr>
            <p:ph type="pic" idx="2"/>
          </p:nvPr>
        </p:nvSpPr>
        <p:spPr>
          <a:xfrm>
            <a:off x="7950200" y="1104900"/>
            <a:ext cx="17259302" cy="11506201"/>
          </a:xfrm>
          <a:prstGeom prst="rect">
            <a:avLst/>
          </a:prstGeom>
          <a:noFill/>
          <a:ln>
            <a:noFill/>
          </a:ln>
        </p:spPr>
      </p:sp>
      <p:sp>
        <p:nvSpPr>
          <p:cNvPr id="27" name="Google Shape;27;p21"/>
          <p:cNvSpPr txBox="1">
            <a:spLocks noGrp="1"/>
          </p:cNvSpPr>
          <p:nvPr>
            <p:ph type="title"/>
          </p:nvPr>
        </p:nvSpPr>
        <p:spPr>
          <a:xfrm>
            <a:off x="1651000" y="952500"/>
            <a:ext cx="10223500" cy="554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8400"/>
              <a:buFont typeface="Helvetica Neue"/>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21"/>
          <p:cNvSpPr txBox="1">
            <a:spLocks noGrp="1"/>
          </p:cNvSpPr>
          <p:nvPr>
            <p:ph type="body" idx="1"/>
          </p:nvPr>
        </p:nvSpPr>
        <p:spPr>
          <a:xfrm>
            <a:off x="1651000" y="6527800"/>
            <a:ext cx="10223500" cy="5727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5400"/>
              <a:buFont typeface="Helvetica Neue"/>
              <a:buNone/>
              <a:defRPr sz="5400"/>
            </a:lvl1pPr>
            <a:lvl2pPr marL="914400" lvl="1" indent="-228600" algn="ctr">
              <a:lnSpc>
                <a:spcPct val="100000"/>
              </a:lnSpc>
              <a:spcBef>
                <a:spcPts val="0"/>
              </a:spcBef>
              <a:spcAft>
                <a:spcPts val="0"/>
              </a:spcAft>
              <a:buClr>
                <a:srgbClr val="000000"/>
              </a:buClr>
              <a:buSzPts val="5400"/>
              <a:buFont typeface="Helvetica Neue"/>
              <a:buNone/>
              <a:defRPr sz="5400"/>
            </a:lvl2pPr>
            <a:lvl3pPr marL="1371600" lvl="2" indent="-228600" algn="ctr">
              <a:lnSpc>
                <a:spcPct val="100000"/>
              </a:lnSpc>
              <a:spcBef>
                <a:spcPts val="0"/>
              </a:spcBef>
              <a:spcAft>
                <a:spcPts val="0"/>
              </a:spcAft>
              <a:buClr>
                <a:srgbClr val="000000"/>
              </a:buClr>
              <a:buSzPts val="5400"/>
              <a:buFont typeface="Helvetica Neue"/>
              <a:buNone/>
              <a:defRPr sz="5400"/>
            </a:lvl3pPr>
            <a:lvl4pPr marL="1828800" lvl="3" indent="-228600" algn="ctr">
              <a:lnSpc>
                <a:spcPct val="100000"/>
              </a:lnSpc>
              <a:spcBef>
                <a:spcPts val="0"/>
              </a:spcBef>
              <a:spcAft>
                <a:spcPts val="0"/>
              </a:spcAft>
              <a:buClr>
                <a:srgbClr val="000000"/>
              </a:buClr>
              <a:buSzPts val="5400"/>
              <a:buFont typeface="Helvetica Neue"/>
              <a:buNone/>
              <a:defRPr sz="5400"/>
            </a:lvl4pPr>
            <a:lvl5pPr marL="2286000" lvl="4" indent="-228600" algn="ctr">
              <a:lnSpc>
                <a:spcPct val="100000"/>
              </a:lnSpc>
              <a:spcBef>
                <a:spcPts val="0"/>
              </a:spcBef>
              <a:spcAft>
                <a:spcPts val="0"/>
              </a:spcAft>
              <a:buClr>
                <a:srgbClr val="000000"/>
              </a:buClr>
              <a:buSzPts val="5400"/>
              <a:buFont typeface="Helvetica Neue"/>
              <a:buNone/>
              <a:defRPr sz="54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29" name="Google Shape;29;p21"/>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22"/>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23"/>
          <p:cNvSpPr>
            <a:spLocks noGrp="1"/>
          </p:cNvSpPr>
          <p:nvPr>
            <p:ph type="pic" idx="2"/>
          </p:nvPr>
        </p:nvSpPr>
        <p:spPr>
          <a:xfrm>
            <a:off x="10960100" y="3149600"/>
            <a:ext cx="13944600" cy="9296400"/>
          </a:xfrm>
          <a:prstGeom prst="rect">
            <a:avLst/>
          </a:prstGeom>
          <a:noFill/>
          <a:ln>
            <a:noFill/>
          </a:ln>
        </p:spPr>
      </p:sp>
      <p:sp>
        <p:nvSpPr>
          <p:cNvPr id="35" name="Google Shape;35;p23"/>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6" name="Google Shape;36;p23"/>
          <p:cNvSpPr txBox="1">
            <a:spLocks noGrp="1"/>
          </p:cNvSpPr>
          <p:nvPr>
            <p:ph type="body" idx="1"/>
          </p:nvPr>
        </p:nvSpPr>
        <p:spPr>
          <a:xfrm>
            <a:off x="1689100" y="3149600"/>
            <a:ext cx="10223500" cy="9296400"/>
          </a:xfrm>
          <a:prstGeom prst="rect">
            <a:avLst/>
          </a:prstGeom>
          <a:noFill/>
          <a:ln>
            <a:noFill/>
          </a:ln>
        </p:spPr>
        <p:txBody>
          <a:bodyPr spcFirstLastPara="1" wrap="square" lIns="50800" tIns="50800" rIns="50800" bIns="50800" anchor="ctr" anchorCtr="0">
            <a:normAutofit/>
          </a:bodyPr>
          <a:lstStyle>
            <a:lvl1pPr marL="457200" lvl="0" indent="-530225" algn="l">
              <a:lnSpc>
                <a:spcPct val="100000"/>
              </a:lnSpc>
              <a:spcBef>
                <a:spcPts val="4500"/>
              </a:spcBef>
              <a:spcAft>
                <a:spcPts val="0"/>
              </a:spcAft>
              <a:buClr>
                <a:srgbClr val="000000"/>
              </a:buClr>
              <a:buSzPts val="4750"/>
              <a:buFont typeface="Helvetica Neue"/>
              <a:buChar char="•"/>
              <a:defRPr sz="3800"/>
            </a:lvl1pPr>
            <a:lvl2pPr marL="914400" lvl="1" indent="-530225" algn="l">
              <a:lnSpc>
                <a:spcPct val="100000"/>
              </a:lnSpc>
              <a:spcBef>
                <a:spcPts val="4500"/>
              </a:spcBef>
              <a:spcAft>
                <a:spcPts val="0"/>
              </a:spcAft>
              <a:buClr>
                <a:srgbClr val="000000"/>
              </a:buClr>
              <a:buSzPts val="4750"/>
              <a:buFont typeface="Helvetica Neue"/>
              <a:buChar char="•"/>
              <a:defRPr sz="3800"/>
            </a:lvl2pPr>
            <a:lvl3pPr marL="1371600" lvl="2" indent="-530225" algn="l">
              <a:lnSpc>
                <a:spcPct val="100000"/>
              </a:lnSpc>
              <a:spcBef>
                <a:spcPts val="4500"/>
              </a:spcBef>
              <a:spcAft>
                <a:spcPts val="0"/>
              </a:spcAft>
              <a:buClr>
                <a:srgbClr val="000000"/>
              </a:buClr>
              <a:buSzPts val="4750"/>
              <a:buFont typeface="Helvetica Neue"/>
              <a:buChar char="•"/>
              <a:defRPr sz="3800"/>
            </a:lvl3pPr>
            <a:lvl4pPr marL="1828800" lvl="3" indent="-530225" algn="l">
              <a:lnSpc>
                <a:spcPct val="100000"/>
              </a:lnSpc>
              <a:spcBef>
                <a:spcPts val="4500"/>
              </a:spcBef>
              <a:spcAft>
                <a:spcPts val="0"/>
              </a:spcAft>
              <a:buClr>
                <a:srgbClr val="000000"/>
              </a:buClr>
              <a:buSzPts val="4750"/>
              <a:buFont typeface="Helvetica Neue"/>
              <a:buChar char="•"/>
              <a:defRPr sz="3800"/>
            </a:lvl4pPr>
            <a:lvl5pPr marL="2286000" lvl="4" indent="-530225" algn="l">
              <a:lnSpc>
                <a:spcPct val="100000"/>
              </a:lnSpc>
              <a:spcBef>
                <a:spcPts val="4500"/>
              </a:spcBef>
              <a:spcAft>
                <a:spcPts val="0"/>
              </a:spcAft>
              <a:buClr>
                <a:srgbClr val="000000"/>
              </a:buClr>
              <a:buSzPts val="4750"/>
              <a:buFont typeface="Helvetica Neue"/>
              <a:buChar char="•"/>
              <a:defRPr sz="38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37" name="Google Shape;37;p23"/>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24"/>
          <p:cNvSpPr txBox="1">
            <a:spLocks noGrp="1"/>
          </p:cNvSpPr>
          <p:nvPr>
            <p:ph type="body" idx="1"/>
          </p:nvPr>
        </p:nvSpPr>
        <p:spPr>
          <a:xfrm>
            <a:off x="1689100" y="1778000"/>
            <a:ext cx="21005800" cy="10160000"/>
          </a:xfrm>
          <a:prstGeom prst="rect">
            <a:avLst/>
          </a:prstGeom>
          <a:noFill/>
          <a:ln>
            <a:noFill/>
          </a:ln>
        </p:spPr>
        <p:txBody>
          <a:bodyPr spcFirstLastPara="1" wrap="square" lIns="50800" tIns="50800" rIns="50800" bIns="50800" anchor="ctr" anchorCtr="0">
            <a:normAutofit/>
          </a:bodyPr>
          <a:lstStyle>
            <a:lvl1pPr marL="457200" lvl="0" indent="-609600" algn="l">
              <a:lnSpc>
                <a:spcPct val="100000"/>
              </a:lnSpc>
              <a:spcBef>
                <a:spcPts val="5900"/>
              </a:spcBef>
              <a:spcAft>
                <a:spcPts val="0"/>
              </a:spcAft>
              <a:buClr>
                <a:srgbClr val="000000"/>
              </a:buClr>
              <a:buSzPts val="6000"/>
              <a:buFont typeface="Helvetica Neue"/>
              <a:buChar char="•"/>
              <a:defRPr sz="4800"/>
            </a:lvl1pPr>
            <a:lvl2pPr marL="914400" lvl="1" indent="-609600" algn="l">
              <a:lnSpc>
                <a:spcPct val="100000"/>
              </a:lnSpc>
              <a:spcBef>
                <a:spcPts val="5900"/>
              </a:spcBef>
              <a:spcAft>
                <a:spcPts val="0"/>
              </a:spcAft>
              <a:buClr>
                <a:srgbClr val="000000"/>
              </a:buClr>
              <a:buSzPts val="6000"/>
              <a:buFont typeface="Helvetica Neue"/>
              <a:buChar char="•"/>
              <a:defRPr sz="4800"/>
            </a:lvl2pPr>
            <a:lvl3pPr marL="1371600" lvl="2" indent="-609600" algn="l">
              <a:lnSpc>
                <a:spcPct val="100000"/>
              </a:lnSpc>
              <a:spcBef>
                <a:spcPts val="5900"/>
              </a:spcBef>
              <a:spcAft>
                <a:spcPts val="0"/>
              </a:spcAft>
              <a:buClr>
                <a:srgbClr val="000000"/>
              </a:buClr>
              <a:buSzPts val="6000"/>
              <a:buFont typeface="Helvetica Neue"/>
              <a:buChar char="•"/>
              <a:defRPr sz="4800"/>
            </a:lvl3pPr>
            <a:lvl4pPr marL="1828800" lvl="3" indent="-609600" algn="l">
              <a:lnSpc>
                <a:spcPct val="100000"/>
              </a:lnSpc>
              <a:spcBef>
                <a:spcPts val="5900"/>
              </a:spcBef>
              <a:spcAft>
                <a:spcPts val="0"/>
              </a:spcAft>
              <a:buClr>
                <a:srgbClr val="000000"/>
              </a:buClr>
              <a:buSzPts val="6000"/>
              <a:buFont typeface="Helvetica Neue"/>
              <a:buChar char="•"/>
              <a:defRPr sz="4800"/>
            </a:lvl4pPr>
            <a:lvl5pPr marL="2286000" lvl="4" indent="-609600" algn="l">
              <a:lnSpc>
                <a:spcPct val="100000"/>
              </a:lnSpc>
              <a:spcBef>
                <a:spcPts val="5900"/>
              </a:spcBef>
              <a:spcAft>
                <a:spcPts val="0"/>
              </a:spcAft>
              <a:buClr>
                <a:srgbClr val="000000"/>
              </a:buClr>
              <a:buSzPts val="6000"/>
              <a:buFont typeface="Helvetica Neue"/>
              <a:buChar char="•"/>
              <a:defRPr sz="48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40" name="Google Shape;40;p24"/>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25"/>
          <p:cNvSpPr>
            <a:spLocks noGrp="1"/>
          </p:cNvSpPr>
          <p:nvPr>
            <p:ph type="pic" idx="2"/>
          </p:nvPr>
        </p:nvSpPr>
        <p:spPr>
          <a:xfrm>
            <a:off x="15681340" y="7035800"/>
            <a:ext cx="8396678" cy="5600700"/>
          </a:xfrm>
          <a:prstGeom prst="rect">
            <a:avLst/>
          </a:prstGeom>
          <a:noFill/>
          <a:ln>
            <a:noFill/>
          </a:ln>
        </p:spPr>
      </p:sp>
      <p:sp>
        <p:nvSpPr>
          <p:cNvPr id="43" name="Google Shape;43;p25"/>
          <p:cNvSpPr>
            <a:spLocks noGrp="1"/>
          </p:cNvSpPr>
          <p:nvPr>
            <p:ph type="pic" idx="3"/>
          </p:nvPr>
        </p:nvSpPr>
        <p:spPr>
          <a:xfrm>
            <a:off x="15290800" y="1130300"/>
            <a:ext cx="8331200" cy="5554134"/>
          </a:xfrm>
          <a:prstGeom prst="rect">
            <a:avLst/>
          </a:prstGeom>
          <a:noFill/>
          <a:ln>
            <a:noFill/>
          </a:ln>
        </p:spPr>
      </p:sp>
      <p:sp>
        <p:nvSpPr>
          <p:cNvPr id="44" name="Google Shape;44;p25"/>
          <p:cNvSpPr>
            <a:spLocks noGrp="1"/>
          </p:cNvSpPr>
          <p:nvPr>
            <p:ph type="pic" idx="4"/>
          </p:nvPr>
        </p:nvSpPr>
        <p:spPr>
          <a:xfrm>
            <a:off x="-304800" y="1130300"/>
            <a:ext cx="17202150" cy="11468100"/>
          </a:xfrm>
          <a:prstGeom prst="rect">
            <a:avLst/>
          </a:prstGeom>
          <a:noFill/>
          <a:ln>
            <a:noFill/>
          </a:ln>
        </p:spPr>
      </p:sp>
      <p:sp>
        <p:nvSpPr>
          <p:cNvPr id="45" name="Google Shape;45;p25"/>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16"/>
          <p:cNvSpPr txBox="1">
            <a:spLocks noGrp="1"/>
          </p:cNvSpPr>
          <p:nvPr>
            <p:ph type="body" idx="1"/>
          </p:nvPr>
        </p:nvSpPr>
        <p:spPr>
          <a:xfrm>
            <a:off x="1689100" y="3149600"/>
            <a:ext cx="21005800" cy="9296400"/>
          </a:xfrm>
          <a:prstGeom prst="rect">
            <a:avLst/>
          </a:prstGeom>
          <a:noFill/>
          <a:ln>
            <a:noFill/>
          </a:ln>
        </p:spPr>
        <p:txBody>
          <a:bodyPr spcFirstLastPara="1" wrap="square" lIns="50800" tIns="50800" rIns="50800" bIns="50800" anchor="ctr" anchorCtr="0">
            <a:normAutofit/>
          </a:bodyPr>
          <a:lstStyle>
            <a:lvl1pPr marL="457200" marR="0" lvl="0"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1pPr>
            <a:lvl2pPr marL="914400" marR="0" lvl="1"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2pPr>
            <a:lvl3pPr marL="1371600" marR="0" lvl="2"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3pPr>
            <a:lvl4pPr marL="1828800" marR="0" lvl="3"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4pPr>
            <a:lvl5pPr marL="2286000" marR="0" lvl="4"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5pPr>
            <a:lvl6pPr marL="2743200" marR="0" lvl="5"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3200400" marR="0" lvl="6"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3657600" marR="0" lvl="7"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4114800" marR="0" lvl="8"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16"/>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idx="4294967295"/>
          </p:nvPr>
        </p:nvSpPr>
        <p:spPr>
          <a:xfrm>
            <a:off x="1778000" y="2298700"/>
            <a:ext cx="20828000" cy="4648200"/>
          </a:xfrm>
          <a:prstGeom prst="rect">
            <a:avLst/>
          </a:prstGeom>
          <a:noFill/>
          <a:ln>
            <a:noFill/>
          </a:ln>
        </p:spPr>
        <p:txBody>
          <a:bodyPr spcFirstLastPara="1" wrap="square" lIns="50800" tIns="50800" rIns="50800" bIns="50800" anchor="b" anchorCtr="0">
            <a:normAutofit/>
          </a:bodyPr>
          <a:lstStyle/>
          <a:p>
            <a:r>
              <a:rPr lang="en-US" dirty="0" err="1"/>
              <a:t>Gitflow</a:t>
            </a:r>
            <a:endParaRPr lang="en-US" dirty="0"/>
          </a:p>
        </p:txBody>
      </p:sp>
      <p:sp>
        <p:nvSpPr>
          <p:cNvPr id="4" name="Subtitle 2">
            <a:extLst>
              <a:ext uri="{FF2B5EF4-FFF2-40B4-BE49-F238E27FC236}">
                <a16:creationId xmlns:a16="http://schemas.microsoft.com/office/drawing/2014/main" id="{23AF78CB-57D8-B44B-B6F1-4CDBD56AD7FE}"/>
              </a:ext>
            </a:extLst>
          </p:cNvPr>
          <p:cNvSpPr txBox="1">
            <a:spLocks/>
          </p:cNvSpPr>
          <p:nvPr/>
        </p:nvSpPr>
        <p:spPr>
          <a:xfrm>
            <a:off x="8536227" y="7566049"/>
            <a:ext cx="7311546" cy="1655762"/>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5pPr>
            <a:lvl6pPr marL="2743200" marR="0" lvl="5" indent="-371475" algn="l" rtl="0">
              <a:lnSpc>
                <a:spcPct val="100000"/>
              </a:lnSpc>
              <a:spcBef>
                <a:spcPts val="5900"/>
              </a:spcBef>
              <a:spcAft>
                <a:spcPts val="0"/>
              </a:spcAft>
              <a:buClr>
                <a:srgbClr val="000000"/>
              </a:buClr>
              <a:buSzPts val="2250"/>
              <a:buFont typeface="Helvetica Neue"/>
              <a:buChar char="•"/>
              <a:defRPr sz="5200" b="0" i="0" u="none" strike="noStrike" cap="none">
                <a:solidFill>
                  <a:srgbClr val="000000"/>
                </a:solidFill>
                <a:latin typeface="Helvetica Neue"/>
                <a:ea typeface="Helvetica Neue"/>
                <a:cs typeface="Helvetica Neue"/>
                <a:sym typeface="Helvetica Neue"/>
              </a:defRPr>
            </a:lvl6pPr>
            <a:lvl7pPr marL="3200400" marR="0" lvl="6" indent="-371475" algn="l" rtl="0">
              <a:lnSpc>
                <a:spcPct val="100000"/>
              </a:lnSpc>
              <a:spcBef>
                <a:spcPts val="5900"/>
              </a:spcBef>
              <a:spcAft>
                <a:spcPts val="0"/>
              </a:spcAft>
              <a:buClr>
                <a:srgbClr val="000000"/>
              </a:buClr>
              <a:buSzPts val="2250"/>
              <a:buFont typeface="Helvetica Neue"/>
              <a:buChar char="•"/>
              <a:defRPr sz="5200" b="0" i="0" u="none" strike="noStrike" cap="none">
                <a:solidFill>
                  <a:srgbClr val="000000"/>
                </a:solidFill>
                <a:latin typeface="Helvetica Neue"/>
                <a:ea typeface="Helvetica Neue"/>
                <a:cs typeface="Helvetica Neue"/>
                <a:sym typeface="Helvetica Neue"/>
              </a:defRPr>
            </a:lvl7pPr>
            <a:lvl8pPr marL="3657600" marR="0" lvl="7" indent="-371475" algn="l" rtl="0">
              <a:lnSpc>
                <a:spcPct val="100000"/>
              </a:lnSpc>
              <a:spcBef>
                <a:spcPts val="5900"/>
              </a:spcBef>
              <a:spcAft>
                <a:spcPts val="0"/>
              </a:spcAft>
              <a:buClr>
                <a:srgbClr val="000000"/>
              </a:buClr>
              <a:buSzPts val="2250"/>
              <a:buFont typeface="Helvetica Neue"/>
              <a:buChar char="•"/>
              <a:defRPr sz="5200" b="0" i="0" u="none" strike="noStrike" cap="none">
                <a:solidFill>
                  <a:srgbClr val="000000"/>
                </a:solidFill>
                <a:latin typeface="Helvetica Neue"/>
                <a:ea typeface="Helvetica Neue"/>
                <a:cs typeface="Helvetica Neue"/>
                <a:sym typeface="Helvetica Neue"/>
              </a:defRPr>
            </a:lvl8pPr>
            <a:lvl9pPr marL="4114800" marR="0" lvl="8" indent="-371475" algn="l" rtl="0">
              <a:lnSpc>
                <a:spcPct val="100000"/>
              </a:lnSpc>
              <a:spcBef>
                <a:spcPts val="5900"/>
              </a:spcBef>
              <a:spcAft>
                <a:spcPts val="0"/>
              </a:spcAft>
              <a:buClr>
                <a:srgbClr val="000000"/>
              </a:buClr>
              <a:buSzPts val="225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r>
              <a:rPr lang="en-US" dirty="0"/>
              <a:t>Code/Astro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5CB-CE34-7921-710D-43A849AFE70F}"/>
              </a:ext>
            </a:extLst>
          </p:cNvPr>
          <p:cNvSpPr>
            <a:spLocks noGrp="1"/>
          </p:cNvSpPr>
          <p:nvPr>
            <p:ph type="title"/>
          </p:nvPr>
        </p:nvSpPr>
        <p:spPr/>
        <p:txBody>
          <a:bodyPr/>
          <a:lstStyle/>
          <a:p>
            <a:r>
              <a:rPr lang="en-US" dirty="0"/>
              <a:t>Demo: </a:t>
            </a:r>
            <a:r>
              <a:rPr lang="en-US" dirty="0" err="1"/>
              <a:t>Gitflow</a:t>
            </a:r>
            <a:endParaRPr lang="en-US" dirty="0"/>
          </a:p>
        </p:txBody>
      </p:sp>
      <p:sp>
        <p:nvSpPr>
          <p:cNvPr id="3" name="Content Placeholder 2">
            <a:extLst>
              <a:ext uri="{FF2B5EF4-FFF2-40B4-BE49-F238E27FC236}">
                <a16:creationId xmlns:a16="http://schemas.microsoft.com/office/drawing/2014/main" id="{20B3C4B5-3F2C-9124-5614-B88120BBF446}"/>
              </a:ext>
            </a:extLst>
          </p:cNvPr>
          <p:cNvSpPr>
            <a:spLocks noGrp="1"/>
          </p:cNvSpPr>
          <p:nvPr>
            <p:ph idx="1"/>
          </p:nvPr>
        </p:nvSpPr>
        <p:spPr/>
        <p:txBody>
          <a:bodyPr>
            <a:normAutofit/>
          </a:bodyPr>
          <a:lstStyle/>
          <a:p>
            <a:pPr marL="0" indent="0">
              <a:buNone/>
            </a:pPr>
            <a:r>
              <a:rPr lang="en-US" dirty="0"/>
              <a:t>In the demo, you will learn how to:</a:t>
            </a:r>
          </a:p>
          <a:p>
            <a:pPr marL="1143000" lvl="1" indent="-685800"/>
            <a:endParaRPr lang="en-US" dirty="0"/>
          </a:p>
          <a:p>
            <a:pPr lvl="1"/>
            <a:endParaRPr lang="en-US" dirty="0"/>
          </a:p>
          <a:p>
            <a:pPr marL="0" indent="0">
              <a:buNone/>
            </a:pPr>
            <a:r>
              <a:rPr lang="en-US" dirty="0"/>
              <a:t>Try to type along with me as we walk through the demo. However, don’t worry if you get stuck! We’ll have time at the end to work on the demo in groups. </a:t>
            </a:r>
          </a:p>
          <a:p>
            <a:pPr lvl="1"/>
            <a:endParaRPr lang="en-US" dirty="0"/>
          </a:p>
        </p:txBody>
      </p:sp>
    </p:spTree>
    <p:extLst>
      <p:ext uri="{BB962C8B-B14F-4D97-AF65-F5344CB8AC3E}">
        <p14:creationId xmlns:p14="http://schemas.microsoft.com/office/powerpoint/2010/main" val="427105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347d530a7d_1_6"/>
          <p:cNvSpPr txBox="1">
            <a:spLocks noGrp="1"/>
          </p:cNvSpPr>
          <p:nvPr>
            <p:ph type="body" idx="1"/>
          </p:nvPr>
        </p:nvSpPr>
        <p:spPr>
          <a:xfrm>
            <a:off x="1689100" y="3149600"/>
            <a:ext cx="21005700" cy="9296400"/>
          </a:xfrm>
          <a:prstGeom prst="rect">
            <a:avLst/>
          </a:prstGeom>
        </p:spPr>
        <p:txBody>
          <a:bodyPr spcFirstLastPara="1" wrap="square" lIns="50800" tIns="50800" rIns="50800" bIns="50800" anchor="ctr" anchorCtr="0">
            <a:normAutofit/>
          </a:bodyPr>
          <a:lstStyle/>
          <a:p>
            <a:pPr marL="0" lvl="0" indent="0" algn="l" rtl="0">
              <a:spcBef>
                <a:spcPts val="5900"/>
              </a:spcBef>
              <a:spcAft>
                <a:spcPts val="0"/>
              </a:spcAft>
              <a:buNone/>
            </a:pPr>
            <a:r>
              <a:rPr lang="en-US" dirty="0"/>
              <a:t>DEMO!</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marR="0" lvl="0" indent="0" algn="ctr" rtl="0">
              <a:lnSpc>
                <a:spcPct val="100000"/>
              </a:lnSpc>
              <a:spcBef>
                <a:spcPts val="0"/>
              </a:spcBef>
              <a:spcAft>
                <a:spcPts val="0"/>
              </a:spcAft>
              <a:buClr>
                <a:srgbClr val="000000"/>
              </a:buClr>
              <a:buSzPts val="9520"/>
              <a:buFont typeface="Helvetica Neue"/>
              <a:buNone/>
            </a:pPr>
            <a:r>
              <a:rPr lang="en-US" sz="8000" dirty="0"/>
              <a:t>Summary of process to add a feature</a:t>
            </a:r>
            <a:endParaRPr sz="8000" dirty="0"/>
          </a:p>
        </p:txBody>
      </p:sp>
      <p:sp>
        <p:nvSpPr>
          <p:cNvPr id="216" name="Google Shape;216;p14"/>
          <p:cNvSpPr txBox="1">
            <a:spLocks noGrp="1"/>
          </p:cNvSpPr>
          <p:nvPr>
            <p:ph type="body" idx="1"/>
          </p:nvPr>
        </p:nvSpPr>
        <p:spPr>
          <a:xfrm>
            <a:off x="1689100" y="3098800"/>
            <a:ext cx="21005800" cy="9296400"/>
          </a:xfrm>
          <a:prstGeom prst="rect">
            <a:avLst/>
          </a:prstGeom>
          <a:noFill/>
          <a:ln>
            <a:noFill/>
          </a:ln>
        </p:spPr>
        <p:txBody>
          <a:bodyPr spcFirstLastPara="1" wrap="square" lIns="50800" tIns="50800" rIns="50800" bIns="50800" anchor="ctr" anchorCtr="0">
            <a:normAutofit/>
          </a:bodyPr>
          <a:lstStyle/>
          <a:p>
            <a:pPr marL="457200" lvl="0" indent="-518160" algn="l" rtl="0">
              <a:lnSpc>
                <a:spcPct val="100000"/>
              </a:lnSpc>
              <a:spcBef>
                <a:spcPts val="0"/>
              </a:spcBef>
              <a:spcAft>
                <a:spcPts val="0"/>
              </a:spcAft>
              <a:buSzPts val="4560"/>
              <a:buAutoNum type="arabicPeriod"/>
            </a:pPr>
            <a:r>
              <a:rPr lang="en-US" sz="4560" dirty="0"/>
              <a:t>Pull latest code from develop branch.</a:t>
            </a:r>
            <a:endParaRPr dirty="0"/>
          </a:p>
          <a:p>
            <a:pPr marL="457200" lvl="0" indent="-518160" algn="l" rtl="0">
              <a:lnSpc>
                <a:spcPct val="100000"/>
              </a:lnSpc>
              <a:spcBef>
                <a:spcPts val="0"/>
              </a:spcBef>
              <a:spcAft>
                <a:spcPts val="0"/>
              </a:spcAft>
              <a:buSzPts val="4560"/>
              <a:buAutoNum type="arabicPeriod"/>
            </a:pPr>
            <a:r>
              <a:rPr lang="en-US" sz="4560" dirty="0"/>
              <a:t>Create feature branch from develop branch.</a:t>
            </a:r>
            <a:endParaRPr sz="4560" dirty="0"/>
          </a:p>
          <a:p>
            <a:pPr marL="457200" lvl="0" indent="-518160" algn="l" rtl="0">
              <a:lnSpc>
                <a:spcPct val="100000"/>
              </a:lnSpc>
              <a:spcBef>
                <a:spcPts val="0"/>
              </a:spcBef>
              <a:spcAft>
                <a:spcPts val="0"/>
              </a:spcAft>
              <a:buSzPts val="4560"/>
              <a:buAutoNum type="arabicPeriod"/>
            </a:pPr>
            <a:r>
              <a:rPr lang="en-US" sz="4560" dirty="0"/>
              <a:t>Make your changes, stage, commit, then push to GitHub.</a:t>
            </a:r>
            <a:endParaRPr sz="4560" dirty="0"/>
          </a:p>
          <a:p>
            <a:pPr marL="457200" lvl="0" indent="-518160" algn="l" rtl="0">
              <a:lnSpc>
                <a:spcPct val="100000"/>
              </a:lnSpc>
              <a:spcBef>
                <a:spcPts val="0"/>
              </a:spcBef>
              <a:spcAft>
                <a:spcPts val="0"/>
              </a:spcAft>
              <a:buSzPts val="4560"/>
              <a:buAutoNum type="arabicPeriod"/>
            </a:pPr>
            <a:r>
              <a:rPr lang="en-US" sz="4560" dirty="0"/>
              <a:t>Submit pull request on GitHub &amp; merge into develop.</a:t>
            </a:r>
            <a:endParaRPr sz="4560" dirty="0"/>
          </a:p>
          <a:p>
            <a:pPr marL="457200" lvl="0" indent="-518160" algn="l" rtl="0">
              <a:lnSpc>
                <a:spcPct val="100000"/>
              </a:lnSpc>
              <a:spcBef>
                <a:spcPts val="0"/>
              </a:spcBef>
              <a:spcAft>
                <a:spcPts val="0"/>
              </a:spcAft>
              <a:buSzPts val="4560"/>
              <a:buAutoNum type="arabicPeriod"/>
            </a:pPr>
            <a:r>
              <a:rPr lang="en-US" sz="4560" dirty="0"/>
              <a:t>Repeat until enough features have been merged into develop, then make a pull request from develop -&gt; main.</a:t>
            </a:r>
            <a:endParaRPr sz="456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1676400" y="730251"/>
            <a:ext cx="21031200" cy="2651126"/>
          </a:xfrm>
          <a:prstGeom prst="rect">
            <a:avLst/>
          </a:prstGeom>
          <a:noFill/>
          <a:ln>
            <a:noFill/>
          </a:ln>
        </p:spPr>
        <p:txBody>
          <a:bodyPr spcFirstLastPara="1" wrap="square" lIns="182850" tIns="91400" rIns="182850" bIns="91400" anchor="ctr" anchorCtr="0">
            <a:normAutofit/>
          </a:bodyPr>
          <a:lstStyle/>
          <a:p>
            <a:pPr algn="l">
              <a:lnSpc>
                <a:spcPct val="90000"/>
              </a:lnSpc>
              <a:buClr>
                <a:schemeClr val="dk1"/>
              </a:buClr>
              <a:buSzPts val="4000"/>
            </a:pPr>
            <a:r>
              <a:rPr lang="en-US" sz="8000" dirty="0"/>
              <a:t>Git Commands</a:t>
            </a:r>
            <a:endParaRPr dirty="0"/>
          </a:p>
        </p:txBody>
      </p:sp>
      <p:sp>
        <p:nvSpPr>
          <p:cNvPr id="97" name="Google Shape;97;p3"/>
          <p:cNvSpPr txBox="1">
            <a:spLocks noGrp="1"/>
          </p:cNvSpPr>
          <p:nvPr>
            <p:ph type="body" idx="1"/>
          </p:nvPr>
        </p:nvSpPr>
        <p:spPr>
          <a:xfrm>
            <a:off x="1676399" y="3651250"/>
            <a:ext cx="18876819" cy="8702676"/>
          </a:xfrm>
          <a:prstGeom prst="rect">
            <a:avLst/>
          </a:prstGeom>
          <a:noFill/>
          <a:ln>
            <a:noFill/>
          </a:ln>
        </p:spPr>
        <p:txBody>
          <a:bodyPr spcFirstLastPara="1" wrap="square" lIns="182850" tIns="91400" rIns="182850" bIns="91400" anchor="t" anchorCtr="0">
            <a:normAutofit/>
          </a:bodyPr>
          <a:lstStyle/>
          <a:p>
            <a:pPr marL="0" indent="0">
              <a:lnSpc>
                <a:spcPct val="90000"/>
              </a:lnSpc>
              <a:spcBef>
                <a:spcPts val="0"/>
              </a:spcBef>
              <a:buClr>
                <a:schemeClr val="dk1"/>
              </a:buClr>
              <a:buSzPct val="100000"/>
              <a:buNone/>
            </a:pPr>
            <a:r>
              <a:rPr lang="en-US" dirty="0">
                <a:latin typeface="Courier New"/>
                <a:ea typeface="Courier New"/>
                <a:cs typeface="Courier New"/>
                <a:sym typeface="Courier New"/>
              </a:rPr>
              <a:t>&gt; git checkout –b &lt;</a:t>
            </a:r>
            <a:r>
              <a:rPr lang="en-US" dirty="0" err="1">
                <a:latin typeface="Courier New"/>
                <a:ea typeface="Courier New"/>
                <a:cs typeface="Courier New"/>
                <a:sym typeface="Courier New"/>
              </a:rPr>
              <a:t>new_branch</a:t>
            </a:r>
            <a:r>
              <a:rPr lang="en-US" dirty="0">
                <a:latin typeface="Courier New"/>
                <a:ea typeface="Courier New"/>
                <a:cs typeface="Courier New"/>
                <a:sym typeface="Courier New"/>
              </a:rPr>
              <a:t>&gt; &lt;</a:t>
            </a:r>
            <a:r>
              <a:rPr lang="en-US" dirty="0" err="1">
                <a:latin typeface="Courier New"/>
                <a:ea typeface="Courier New"/>
                <a:cs typeface="Courier New"/>
                <a:sym typeface="Courier New"/>
              </a:rPr>
              <a:t>orig_branch</a:t>
            </a:r>
            <a:r>
              <a:rPr lang="en-US" dirty="0">
                <a:latin typeface="Courier New"/>
                <a:ea typeface="Courier New"/>
                <a:cs typeface="Courier New"/>
                <a:sym typeface="Courier New"/>
              </a:rPr>
              <a:t>&gt; </a:t>
            </a:r>
            <a:endParaRPr dirty="0"/>
          </a:p>
          <a:p>
            <a:pPr indent="-457200">
              <a:lnSpc>
                <a:spcPct val="90000"/>
              </a:lnSpc>
              <a:spcBef>
                <a:spcPts val="2000"/>
              </a:spcBef>
              <a:buClr>
                <a:schemeClr val="dk1"/>
              </a:buClr>
              <a:buSzPct val="100000"/>
            </a:pPr>
            <a:r>
              <a:rPr lang="en-US" sz="4500" dirty="0"/>
              <a:t>Make a new branch off of &lt;</a:t>
            </a:r>
            <a:r>
              <a:rPr lang="en-US" sz="4500" dirty="0" err="1"/>
              <a:t>orig_branch</a:t>
            </a:r>
            <a:r>
              <a:rPr lang="en-US" sz="4500" dirty="0"/>
              <a:t>&gt; (default: main)</a:t>
            </a:r>
            <a:endParaRPr sz="4500" dirty="0"/>
          </a:p>
          <a:p>
            <a:pPr marL="0" indent="0">
              <a:lnSpc>
                <a:spcPct val="90000"/>
              </a:lnSpc>
              <a:spcBef>
                <a:spcPts val="2000"/>
              </a:spcBef>
              <a:buClr>
                <a:schemeClr val="dk1"/>
              </a:buClr>
              <a:buSzPct val="100000"/>
              <a:buNone/>
            </a:pPr>
            <a:r>
              <a:rPr lang="en-US" dirty="0">
                <a:latin typeface="Courier New"/>
                <a:ea typeface="Courier New"/>
                <a:cs typeface="Courier New"/>
                <a:sym typeface="Courier New"/>
              </a:rPr>
              <a:t>&gt; git checkout &lt;branch&gt;</a:t>
            </a:r>
          </a:p>
          <a:p>
            <a:pPr indent="-457200">
              <a:lnSpc>
                <a:spcPct val="90000"/>
              </a:lnSpc>
              <a:spcBef>
                <a:spcPts val="2000"/>
              </a:spcBef>
              <a:buClr>
                <a:schemeClr val="dk1"/>
              </a:buClr>
              <a:buSzPct val="100000"/>
            </a:pPr>
            <a:r>
              <a:rPr lang="en-US" sz="4500" dirty="0"/>
              <a:t>Switch to desired branch</a:t>
            </a:r>
          </a:p>
          <a:p>
            <a:pPr marL="0" indent="0">
              <a:lnSpc>
                <a:spcPct val="90000"/>
              </a:lnSpc>
              <a:spcBef>
                <a:spcPts val="2000"/>
              </a:spcBef>
              <a:buClr>
                <a:schemeClr val="dk1"/>
              </a:buClr>
              <a:buSzPct val="100000"/>
              <a:buNone/>
            </a:pPr>
            <a:r>
              <a:rPr lang="en-US" dirty="0">
                <a:latin typeface="Courier New"/>
                <a:ea typeface="Courier New"/>
                <a:cs typeface="Courier New"/>
                <a:sym typeface="Courier New"/>
              </a:rPr>
              <a:t>&gt; git branch -a</a:t>
            </a:r>
          </a:p>
          <a:p>
            <a:pPr indent="-457200">
              <a:lnSpc>
                <a:spcPct val="90000"/>
              </a:lnSpc>
              <a:spcBef>
                <a:spcPts val="2000"/>
              </a:spcBef>
              <a:buClr>
                <a:schemeClr val="dk1"/>
              </a:buClr>
              <a:buSzPct val="100000"/>
            </a:pPr>
            <a:r>
              <a:rPr lang="en-US" sz="4500" dirty="0"/>
              <a:t>List all the branches available on your local repo, highlighting the one you are currently on</a:t>
            </a:r>
          </a:p>
          <a:p>
            <a:pPr marL="685800" indent="-685800">
              <a:lnSpc>
                <a:spcPct val="90000"/>
              </a:lnSpc>
              <a:spcBef>
                <a:spcPts val="2000"/>
              </a:spcBef>
              <a:buClr>
                <a:schemeClr val="dk1"/>
              </a:buClr>
              <a:buSzPct val="100000"/>
              <a:buFont typeface="Wingdings" pitchFamily="2" charset="2"/>
              <a:buChar char="Ø"/>
            </a:pPr>
            <a:r>
              <a:rPr lang="en-US" dirty="0">
                <a:latin typeface="Courier New"/>
                <a:ea typeface="Courier New"/>
                <a:cs typeface="Courier New"/>
                <a:sym typeface="Courier New"/>
              </a:rPr>
              <a:t>git branch –d &lt;</a:t>
            </a:r>
            <a:r>
              <a:rPr lang="en-US" dirty="0" err="1">
                <a:latin typeface="Courier New"/>
                <a:ea typeface="Courier New"/>
                <a:cs typeface="Courier New"/>
                <a:sym typeface="Courier New"/>
              </a:rPr>
              <a:t>branch_name</a:t>
            </a:r>
            <a:r>
              <a:rPr lang="en-US" dirty="0">
                <a:latin typeface="Courier New"/>
                <a:ea typeface="Courier New"/>
                <a:cs typeface="Courier New"/>
                <a:sym typeface="Courier New"/>
              </a:rPr>
              <a:t>&gt;</a:t>
            </a:r>
          </a:p>
          <a:p>
            <a:pPr marL="685800" indent="-685800">
              <a:lnSpc>
                <a:spcPct val="90000"/>
              </a:lnSpc>
              <a:spcBef>
                <a:spcPts val="2000"/>
              </a:spcBef>
              <a:buClr>
                <a:schemeClr val="dk1"/>
              </a:buClr>
              <a:buSzPct val="100000"/>
            </a:pPr>
            <a:r>
              <a:rPr lang="en-US" sz="4500" dirty="0"/>
              <a:t>Delete a branch from your local repo</a:t>
            </a:r>
          </a:p>
          <a:p>
            <a:pPr marL="0" indent="0">
              <a:lnSpc>
                <a:spcPct val="90000"/>
              </a:lnSpc>
              <a:spcBef>
                <a:spcPts val="2000"/>
              </a:spcBef>
              <a:buClr>
                <a:schemeClr val="dk1"/>
              </a:buClr>
              <a:buSzPct val="100000"/>
              <a:buNone/>
            </a:pPr>
            <a:endParaRPr lang="en-US" dirty="0">
              <a:latin typeface="Courier New"/>
              <a:ea typeface="Courier New"/>
              <a:cs typeface="Courier New"/>
              <a:sym typeface="Courier New"/>
            </a:endParaRPr>
          </a:p>
          <a:p>
            <a:pPr indent="-457200">
              <a:lnSpc>
                <a:spcPct val="90000"/>
              </a:lnSpc>
              <a:spcBef>
                <a:spcPts val="2000"/>
              </a:spcBef>
              <a:buClr>
                <a:schemeClr val="dk1"/>
              </a:buClr>
              <a:buSzPct val="100000"/>
            </a:pPr>
            <a:endParaRPr dirty="0"/>
          </a:p>
          <a:p>
            <a:pPr marL="0" indent="0">
              <a:lnSpc>
                <a:spcPct val="90000"/>
              </a:lnSpc>
              <a:spcBef>
                <a:spcPts val="2000"/>
              </a:spcBef>
              <a:buClr>
                <a:schemeClr val="dk1"/>
              </a:buClr>
              <a:buSzPct val="100000"/>
              <a:buNone/>
            </a:pPr>
            <a:endParaRPr dirty="0">
              <a:latin typeface="Courier New"/>
              <a:ea typeface="Courier New"/>
              <a:cs typeface="Courier New"/>
              <a:sym typeface="Courier New"/>
            </a:endParaRPr>
          </a:p>
        </p:txBody>
      </p:sp>
      <p:sp>
        <p:nvSpPr>
          <p:cNvPr id="99" name="Google Shape;99;p3"/>
          <p:cNvSpPr txBox="1"/>
          <p:nvPr/>
        </p:nvSpPr>
        <p:spPr>
          <a:xfrm>
            <a:off x="3552403" y="12623800"/>
            <a:ext cx="18012870" cy="738583"/>
          </a:xfrm>
          <a:prstGeom prst="rect">
            <a:avLst/>
          </a:prstGeom>
          <a:noFill/>
          <a:ln>
            <a:noFill/>
          </a:ln>
        </p:spPr>
        <p:txBody>
          <a:bodyPr spcFirstLastPara="1" wrap="square" lIns="182850" tIns="91400" rIns="182850" bIns="91400" anchor="t" anchorCtr="0">
            <a:spAutoFit/>
          </a:bodyPr>
          <a:lstStyle/>
          <a:p>
            <a:r>
              <a:rPr lang="en-US" sz="3600">
                <a:solidFill>
                  <a:schemeClr val="dk1"/>
                </a:solidFill>
                <a:latin typeface="Calibri"/>
                <a:ea typeface="Calibri"/>
                <a:cs typeface="Calibri"/>
                <a:sym typeface="Calibri"/>
              </a:rPr>
              <a:t>There are a lot of “Git Cheatsheets” online if you want a summary of more commands!</a:t>
            </a:r>
            <a:endParaRPr sz="2800"/>
          </a:p>
        </p:txBody>
      </p:sp>
    </p:spTree>
    <p:extLst>
      <p:ext uri="{BB962C8B-B14F-4D97-AF65-F5344CB8AC3E}">
        <p14:creationId xmlns:p14="http://schemas.microsoft.com/office/powerpoint/2010/main" val="203106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5F78F2-9940-2C4A-BABD-92D65F58BC9F}"/>
              </a:ext>
            </a:extLst>
          </p:cNvPr>
          <p:cNvSpPr>
            <a:spLocks noGrp="1"/>
          </p:cNvSpPr>
          <p:nvPr>
            <p:ph type="subTitle" idx="1"/>
          </p:nvPr>
        </p:nvSpPr>
        <p:spPr>
          <a:xfrm>
            <a:off x="3048000" y="6036757"/>
            <a:ext cx="18288000" cy="1181166"/>
          </a:xfrm>
        </p:spPr>
        <p:txBody>
          <a:bodyPr>
            <a:noAutofit/>
          </a:bodyPr>
          <a:lstStyle/>
          <a:p>
            <a:r>
              <a:rPr lang="en-US" sz="8800" dirty="0"/>
              <a:t>Extra Slides</a:t>
            </a:r>
          </a:p>
        </p:txBody>
      </p:sp>
    </p:spTree>
    <p:extLst>
      <p:ext uri="{BB962C8B-B14F-4D97-AF65-F5344CB8AC3E}">
        <p14:creationId xmlns:p14="http://schemas.microsoft.com/office/powerpoint/2010/main" val="4201141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347d530a7d_1_0"/>
          <p:cNvSpPr txBox="1">
            <a:spLocks noGrp="1"/>
          </p:cNvSpPr>
          <p:nvPr>
            <p:ph type="title"/>
          </p:nvPr>
        </p:nvSpPr>
        <p:spPr>
          <a:xfrm>
            <a:off x="1689100" y="355600"/>
            <a:ext cx="21005700" cy="2286000"/>
          </a:xfrm>
          <a:prstGeom prst="rect">
            <a:avLst/>
          </a:prstGeom>
        </p:spPr>
        <p:txBody>
          <a:bodyPr spcFirstLastPara="1" wrap="square" lIns="50800" tIns="50800" rIns="50800" bIns="50800" anchor="ctr" anchorCtr="0">
            <a:normAutofit/>
          </a:bodyPr>
          <a:lstStyle/>
          <a:p>
            <a:pPr marL="0" lvl="0" indent="0" algn="ctr" rtl="0">
              <a:spcBef>
                <a:spcPts val="0"/>
              </a:spcBef>
              <a:spcAft>
                <a:spcPts val="0"/>
              </a:spcAft>
              <a:buNone/>
            </a:pPr>
            <a:r>
              <a:rPr lang="en-US"/>
              <a:t>Class-sourced Vocabulary List</a:t>
            </a:r>
            <a:endParaRPr/>
          </a:p>
        </p:txBody>
      </p:sp>
      <p:sp>
        <p:nvSpPr>
          <p:cNvPr id="108" name="Google Shape;108;g1347d530a7d_1_0"/>
          <p:cNvSpPr txBox="1">
            <a:spLocks noGrp="1"/>
          </p:cNvSpPr>
          <p:nvPr>
            <p:ph type="body" idx="1"/>
          </p:nvPr>
        </p:nvSpPr>
        <p:spPr>
          <a:xfrm>
            <a:off x="1689150" y="2641600"/>
            <a:ext cx="21005700" cy="9296400"/>
          </a:xfrm>
          <a:prstGeom prst="rect">
            <a:avLst/>
          </a:prstGeom>
        </p:spPr>
        <p:txBody>
          <a:bodyPr spcFirstLastPara="1" wrap="square" lIns="50800" tIns="50800" rIns="50800" bIns="50800" anchor="ctr" anchorCtr="0">
            <a:normAutofit fontScale="92500"/>
          </a:bodyPr>
          <a:lstStyle/>
          <a:p>
            <a:pPr marL="457200" lvl="0" indent="-609600" algn="l" rtl="0">
              <a:spcBef>
                <a:spcPts val="5900"/>
              </a:spcBef>
              <a:spcAft>
                <a:spcPts val="0"/>
              </a:spcAft>
              <a:buSzPts val="6000"/>
              <a:buChar char="•"/>
            </a:pPr>
            <a:r>
              <a:rPr lang="en-US"/>
              <a:t>Git: version control system (mercurial)</a:t>
            </a:r>
            <a:endParaRPr/>
          </a:p>
          <a:p>
            <a:pPr marL="457200" lvl="0" indent="-609600" algn="l" rtl="0">
              <a:spcBef>
                <a:spcPts val="0"/>
              </a:spcBef>
              <a:spcAft>
                <a:spcPts val="0"/>
              </a:spcAft>
              <a:buSzPts val="6000"/>
              <a:buChar char="•"/>
            </a:pPr>
            <a:r>
              <a:rPr lang="en-US"/>
              <a:t>GitHub: one choice for remote host for source-control projects (also see Gitlab/bitbucket</a:t>
            </a:r>
            <a:endParaRPr/>
          </a:p>
          <a:p>
            <a:pPr marL="457200" lvl="0" indent="-609600" algn="l" rtl="0">
              <a:spcBef>
                <a:spcPts val="0"/>
              </a:spcBef>
              <a:spcAft>
                <a:spcPts val="0"/>
              </a:spcAft>
              <a:buClr>
                <a:schemeClr val="dk1"/>
              </a:buClr>
              <a:buSzPts val="6000"/>
              <a:buChar char="•"/>
            </a:pPr>
            <a:r>
              <a:rPr lang="en-US">
                <a:solidFill>
                  <a:schemeClr val="dk1"/>
                </a:solidFill>
              </a:rPr>
              <a:t>source control: act of keeping track of history of code</a:t>
            </a:r>
            <a:endParaRPr/>
          </a:p>
          <a:p>
            <a:pPr marL="457200" lvl="0" indent="-609600" algn="l" rtl="0">
              <a:spcBef>
                <a:spcPts val="0"/>
              </a:spcBef>
              <a:spcAft>
                <a:spcPts val="0"/>
              </a:spcAft>
              <a:buSzPts val="6000"/>
              <a:buChar char="•"/>
            </a:pPr>
            <a:r>
              <a:rPr lang="en-US"/>
              <a:t>repo (short for “repository”): version-controlled project, keeps track of changes</a:t>
            </a:r>
            <a:endParaRPr/>
          </a:p>
          <a:p>
            <a:pPr marL="457200" lvl="0" indent="-609600" algn="l" rtl="0">
              <a:spcBef>
                <a:spcPts val="0"/>
              </a:spcBef>
              <a:spcAft>
                <a:spcPts val="0"/>
              </a:spcAft>
              <a:buSzPts val="6000"/>
              <a:buChar char="•"/>
            </a:pPr>
            <a:r>
              <a:rPr lang="en-US"/>
              <a:t>pull request: way to notify developers of particular changes, and stages the changes in one branch to be pulled into another</a:t>
            </a:r>
            <a:endParaRPr/>
          </a:p>
          <a:p>
            <a:pPr marL="457200" lvl="0" indent="-609600" algn="l" rtl="0">
              <a:spcBef>
                <a:spcPts val="0"/>
              </a:spcBef>
              <a:spcAft>
                <a:spcPts val="0"/>
              </a:spcAft>
              <a:buClr>
                <a:schemeClr val="dk1"/>
              </a:buClr>
              <a:buSzPts val="6000"/>
              <a:buChar char="•"/>
            </a:pPr>
            <a:r>
              <a:rPr lang="en-US">
                <a:solidFill>
                  <a:schemeClr val="dk1"/>
                </a:solidFill>
              </a:rPr>
              <a:t>commit: a change that adds a new “note” to current branch, like an object that holds iformatio about who made commit, changes involved</a:t>
            </a:r>
            <a:endParaRPr/>
          </a:p>
          <a:p>
            <a:pPr marL="457200" lvl="0" indent="-609600" algn="l" rtl="0">
              <a:spcBef>
                <a:spcPts val="0"/>
              </a:spcBef>
              <a:spcAft>
                <a:spcPts val="0"/>
              </a:spcAft>
              <a:buSzPts val="6000"/>
              <a:buChar char="•"/>
            </a:pPr>
            <a:r>
              <a:rPr lang="en-US"/>
              <a:t>branch: way to add new feature to code, might have  changes added relative to main/other branchs</a:t>
            </a:r>
            <a:endParaRPr/>
          </a:p>
          <a:p>
            <a:pPr marL="457200" lvl="0" indent="-609600" algn="l" rtl="0">
              <a:spcBef>
                <a:spcPts val="0"/>
              </a:spcBef>
              <a:spcAft>
                <a:spcPts val="0"/>
              </a:spcAft>
              <a:buSzPts val="6000"/>
              <a:buChar char="•"/>
            </a:pPr>
            <a:r>
              <a:rPr lang="en-US"/>
              <a:t>clone: local repo copy linked to remote </a:t>
            </a:r>
            <a:endParaRPr/>
          </a:p>
        </p:txBody>
      </p:sp>
      <p:sp>
        <p:nvSpPr>
          <p:cNvPr id="110" name="Google Shape;110;g1347d530a7d_1_0"/>
          <p:cNvSpPr txBox="1"/>
          <p:nvPr/>
        </p:nvSpPr>
        <p:spPr>
          <a:xfrm>
            <a:off x="12934475" y="11234600"/>
            <a:ext cx="11254200" cy="240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3600" u="sng">
                <a:latin typeface="Helvetica Neue"/>
                <a:ea typeface="Helvetica Neue"/>
                <a:cs typeface="Helvetica Neue"/>
                <a:sym typeface="Helvetica Neue"/>
              </a:rPr>
              <a:t>Code/Astro vocab list</a:t>
            </a:r>
            <a:r>
              <a:rPr lang="en-US" sz="3600">
                <a:latin typeface="Helvetica Neue"/>
                <a:ea typeface="Helvetica Neue"/>
                <a:cs typeface="Helvetica Neue"/>
                <a:sym typeface="Helvetica Neue"/>
              </a:rPr>
              <a:t>: https://docs.google.com/document/d/1HuzcZbUOdDht9Q2Y5RB7d7THucwVZrZAPkskCw9u9XE/edit?usp=sharing</a:t>
            </a:r>
            <a:endParaRPr sz="3600">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8000" b="0" i="0" u="none" strike="noStrike" cap="none" dirty="0">
                <a:solidFill>
                  <a:srgbClr val="000000"/>
                </a:solidFill>
                <a:latin typeface="Helvetica Neue"/>
                <a:ea typeface="Helvetica Neue"/>
                <a:cs typeface="Helvetica Neue"/>
                <a:sym typeface="Helvetica Neue"/>
              </a:rPr>
              <a:t>Feature done: Pull Request</a:t>
            </a:r>
            <a:endParaRPr sz="8000" dirty="0"/>
          </a:p>
        </p:txBody>
      </p:sp>
      <p:pic>
        <p:nvPicPr>
          <p:cNvPr id="175" name="Google Shape;175;p10" descr="Screen Shot 2020-06-05 at 12.42.44 PM.png"/>
          <p:cNvPicPr preferRelativeResize="0"/>
          <p:nvPr/>
        </p:nvPicPr>
        <p:blipFill rotWithShape="1">
          <a:blip r:embed="rId3">
            <a:alphaModFix/>
          </a:blip>
          <a:srcRect/>
          <a:stretch/>
        </p:blipFill>
        <p:spPr>
          <a:xfrm>
            <a:off x="2914669" y="3092919"/>
            <a:ext cx="18554662" cy="102441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8000" b="0" i="0" u="none" strike="noStrike" cap="none" dirty="0">
                <a:solidFill>
                  <a:srgbClr val="000000"/>
                </a:solidFill>
                <a:latin typeface="Helvetica Neue"/>
                <a:ea typeface="Helvetica Neue"/>
                <a:cs typeface="Helvetica Neue"/>
                <a:sym typeface="Helvetica Neue"/>
              </a:rPr>
              <a:t>Feature done: Pull Request</a:t>
            </a:r>
            <a:endParaRPr sz="8000" dirty="0"/>
          </a:p>
        </p:txBody>
      </p:sp>
      <p:sp>
        <p:nvSpPr>
          <p:cNvPr id="182" name="Google Shape;182;p11"/>
          <p:cNvSpPr txBox="1">
            <a:spLocks noGrp="1"/>
          </p:cNvSpPr>
          <p:nvPr>
            <p:ph type="body" idx="1"/>
          </p:nvPr>
        </p:nvSpPr>
        <p:spPr>
          <a:xfrm>
            <a:off x="14305322" y="3294162"/>
            <a:ext cx="9606841" cy="9450063"/>
          </a:xfrm>
          <a:prstGeom prst="rect">
            <a:avLst/>
          </a:prstGeom>
          <a:noFill/>
          <a:ln>
            <a:noFill/>
          </a:ln>
        </p:spPr>
        <p:txBody>
          <a:bodyPr spcFirstLastPara="1" wrap="square" lIns="50800" tIns="50800" rIns="50800" bIns="50800" anchor="ctr" anchorCtr="0">
            <a:normAutofit lnSpcReduction="10000"/>
          </a:bodyPr>
          <a:lstStyle/>
          <a:p>
            <a:pPr marL="615950" lvl="0" indent="-615950" algn="l" rtl="0">
              <a:lnSpc>
                <a:spcPct val="100000"/>
              </a:lnSpc>
              <a:spcBef>
                <a:spcPts val="0"/>
              </a:spcBef>
              <a:spcAft>
                <a:spcPts val="0"/>
              </a:spcAft>
              <a:buClr>
                <a:srgbClr val="000000"/>
              </a:buClr>
              <a:buSzPts val="5820"/>
              <a:buFont typeface="Helvetica Neue"/>
              <a:buChar char="•"/>
            </a:pPr>
            <a:r>
              <a:rPr lang="en-US" sz="4656"/>
              <a:t>Differences between your feature branch and develop will be highlighted</a:t>
            </a:r>
            <a:endParaRPr/>
          </a:p>
          <a:p>
            <a:pPr marL="615950" lvl="0" indent="-615950" algn="l" rtl="0">
              <a:lnSpc>
                <a:spcPct val="100000"/>
              </a:lnSpc>
              <a:spcBef>
                <a:spcPts val="5700"/>
              </a:spcBef>
              <a:spcAft>
                <a:spcPts val="0"/>
              </a:spcAft>
              <a:buClr>
                <a:srgbClr val="000000"/>
              </a:buClr>
              <a:buSzPts val="5820"/>
              <a:buFont typeface="Helvetica Neue"/>
              <a:buChar char="•"/>
            </a:pPr>
            <a:r>
              <a:rPr lang="en-US" sz="4656"/>
              <a:t>Be descriptive with your changes</a:t>
            </a:r>
            <a:endParaRPr/>
          </a:p>
          <a:p>
            <a:pPr marL="615950" lvl="0" indent="-615950" algn="l" rtl="0">
              <a:lnSpc>
                <a:spcPct val="100000"/>
              </a:lnSpc>
              <a:spcBef>
                <a:spcPts val="5700"/>
              </a:spcBef>
              <a:spcAft>
                <a:spcPts val="0"/>
              </a:spcAft>
              <a:buClr>
                <a:srgbClr val="000000"/>
              </a:buClr>
              <a:buSzPts val="5820"/>
              <a:buFont typeface="Helvetica Neue"/>
              <a:buChar char="•"/>
            </a:pPr>
            <a:r>
              <a:rPr lang="en-US" sz="4656"/>
              <a:t>Usually an admin or senior developer will review and merge into develop after approval</a:t>
            </a:r>
            <a:endParaRPr/>
          </a:p>
          <a:p>
            <a:pPr marL="615950" lvl="0" indent="-615950" algn="l" rtl="0">
              <a:lnSpc>
                <a:spcPct val="100000"/>
              </a:lnSpc>
              <a:spcBef>
                <a:spcPts val="5700"/>
              </a:spcBef>
              <a:spcAft>
                <a:spcPts val="0"/>
              </a:spcAft>
              <a:buClr>
                <a:srgbClr val="000000"/>
              </a:buClr>
              <a:buSzPts val="5820"/>
              <a:buFont typeface="Helvetica Neue"/>
              <a:buChar char="•"/>
            </a:pPr>
            <a:r>
              <a:rPr lang="en-US" sz="4656"/>
              <a:t>Automated checks may also run</a:t>
            </a:r>
            <a:endParaRPr/>
          </a:p>
          <a:p>
            <a:pPr marL="615950" lvl="0" indent="-615950" algn="l" rtl="0">
              <a:lnSpc>
                <a:spcPct val="100000"/>
              </a:lnSpc>
              <a:spcBef>
                <a:spcPts val="5700"/>
              </a:spcBef>
              <a:spcAft>
                <a:spcPts val="0"/>
              </a:spcAft>
              <a:buClr>
                <a:srgbClr val="000000"/>
              </a:buClr>
              <a:buSzPts val="5820"/>
              <a:buFont typeface="Helvetica Neue"/>
              <a:buChar char="•"/>
            </a:pPr>
            <a:r>
              <a:rPr lang="en-US" sz="4656"/>
              <a:t>Delete feature branch after merge</a:t>
            </a:r>
            <a:endParaRPr/>
          </a:p>
        </p:txBody>
      </p:sp>
      <p:pic>
        <p:nvPicPr>
          <p:cNvPr id="183" name="Google Shape;183;p11" descr="Screen Shot 2020-06-05 at 12.49.29 PM.png"/>
          <p:cNvPicPr preferRelativeResize="0"/>
          <p:nvPr/>
        </p:nvPicPr>
        <p:blipFill rotWithShape="1">
          <a:blip r:embed="rId3">
            <a:alphaModFix/>
          </a:blip>
          <a:srcRect/>
          <a:stretch/>
        </p:blipFill>
        <p:spPr>
          <a:xfrm>
            <a:off x="584845" y="2446423"/>
            <a:ext cx="13423627" cy="106011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8000" b="0" i="0" u="none" strike="noStrike" cap="none" dirty="0">
                <a:solidFill>
                  <a:srgbClr val="000000"/>
                </a:solidFill>
                <a:latin typeface="Helvetica Neue"/>
                <a:ea typeface="Helvetica Neue"/>
                <a:cs typeface="Helvetica Neue"/>
                <a:sym typeface="Helvetica Neue"/>
              </a:rPr>
              <a:t>Feature done: Pull Request</a:t>
            </a:r>
            <a:endParaRPr sz="8000" dirty="0"/>
          </a:p>
        </p:txBody>
      </p:sp>
      <p:sp>
        <p:nvSpPr>
          <p:cNvPr id="190" name="Google Shape;190;p12"/>
          <p:cNvSpPr txBox="1">
            <a:spLocks noGrp="1"/>
          </p:cNvSpPr>
          <p:nvPr>
            <p:ph type="body" idx="1"/>
          </p:nvPr>
        </p:nvSpPr>
        <p:spPr>
          <a:xfrm>
            <a:off x="14305322" y="3294162"/>
            <a:ext cx="9606841" cy="9450063"/>
          </a:xfrm>
          <a:prstGeom prst="rect">
            <a:avLst/>
          </a:prstGeom>
          <a:noFill/>
          <a:ln>
            <a:noFill/>
          </a:ln>
        </p:spPr>
        <p:txBody>
          <a:bodyPr spcFirstLastPara="1" wrap="square" lIns="50800" tIns="50800" rIns="50800" bIns="50800" anchor="ctr" anchorCtr="0">
            <a:normAutofit lnSpcReduction="10000"/>
          </a:bodyPr>
          <a:lstStyle/>
          <a:p>
            <a:pPr marL="615950" lvl="0" indent="-615950" algn="l" rtl="0">
              <a:lnSpc>
                <a:spcPct val="100000"/>
              </a:lnSpc>
              <a:spcBef>
                <a:spcPts val="0"/>
              </a:spcBef>
              <a:spcAft>
                <a:spcPts val="0"/>
              </a:spcAft>
              <a:buClr>
                <a:srgbClr val="000000"/>
              </a:buClr>
              <a:buSzPts val="5820"/>
              <a:buFont typeface="Helvetica Neue"/>
              <a:buChar char="•"/>
            </a:pPr>
            <a:r>
              <a:rPr lang="en-US" sz="4656"/>
              <a:t>Differences between your feature branch and develop will be highlighted</a:t>
            </a:r>
            <a:endParaRPr/>
          </a:p>
          <a:p>
            <a:pPr marL="615950" lvl="0" indent="-615950" algn="l" rtl="0">
              <a:lnSpc>
                <a:spcPct val="100000"/>
              </a:lnSpc>
              <a:spcBef>
                <a:spcPts val="5700"/>
              </a:spcBef>
              <a:spcAft>
                <a:spcPts val="0"/>
              </a:spcAft>
              <a:buClr>
                <a:srgbClr val="000000"/>
              </a:buClr>
              <a:buSzPts val="5820"/>
              <a:buFont typeface="Helvetica Neue"/>
              <a:buChar char="•"/>
            </a:pPr>
            <a:r>
              <a:rPr lang="en-US" sz="4656"/>
              <a:t>Be descriptive with your changes</a:t>
            </a:r>
            <a:endParaRPr/>
          </a:p>
          <a:p>
            <a:pPr marL="615950" lvl="0" indent="-615950" algn="l" rtl="0">
              <a:lnSpc>
                <a:spcPct val="100000"/>
              </a:lnSpc>
              <a:spcBef>
                <a:spcPts val="5700"/>
              </a:spcBef>
              <a:spcAft>
                <a:spcPts val="0"/>
              </a:spcAft>
              <a:buClr>
                <a:srgbClr val="000000"/>
              </a:buClr>
              <a:buSzPts val="5820"/>
              <a:buFont typeface="Helvetica Neue"/>
              <a:buChar char="•"/>
            </a:pPr>
            <a:r>
              <a:rPr lang="en-US" sz="4656"/>
              <a:t>Usually an admin or senior developer will review and merge into develop after approval</a:t>
            </a:r>
            <a:endParaRPr/>
          </a:p>
          <a:p>
            <a:pPr marL="615950" lvl="0" indent="-615950" algn="l" rtl="0">
              <a:lnSpc>
                <a:spcPct val="100000"/>
              </a:lnSpc>
              <a:spcBef>
                <a:spcPts val="5700"/>
              </a:spcBef>
              <a:spcAft>
                <a:spcPts val="0"/>
              </a:spcAft>
              <a:buClr>
                <a:srgbClr val="000000"/>
              </a:buClr>
              <a:buSzPts val="5820"/>
              <a:buFont typeface="Helvetica Neue"/>
              <a:buChar char="•"/>
            </a:pPr>
            <a:r>
              <a:rPr lang="en-US" sz="4656"/>
              <a:t>Automated checks may also run</a:t>
            </a:r>
            <a:endParaRPr/>
          </a:p>
          <a:p>
            <a:pPr marL="615950" lvl="0" indent="-615950" algn="l" rtl="0">
              <a:lnSpc>
                <a:spcPct val="100000"/>
              </a:lnSpc>
              <a:spcBef>
                <a:spcPts val="5700"/>
              </a:spcBef>
              <a:spcAft>
                <a:spcPts val="0"/>
              </a:spcAft>
              <a:buClr>
                <a:srgbClr val="000000"/>
              </a:buClr>
              <a:buSzPts val="5820"/>
              <a:buFont typeface="Helvetica Neue"/>
              <a:buChar char="•"/>
            </a:pPr>
            <a:r>
              <a:rPr lang="en-US" sz="4656"/>
              <a:t>Delete feature branch after merge</a:t>
            </a:r>
            <a:endParaRPr/>
          </a:p>
        </p:txBody>
      </p:sp>
      <p:pic>
        <p:nvPicPr>
          <p:cNvPr id="191" name="Google Shape;191;p12" descr="Screen Shot 2020-06-05 at 12.50.47 PM.png"/>
          <p:cNvPicPr preferRelativeResize="0"/>
          <p:nvPr/>
        </p:nvPicPr>
        <p:blipFill rotWithShape="1">
          <a:blip r:embed="rId3">
            <a:alphaModFix/>
          </a:blip>
          <a:srcRect/>
          <a:stretch/>
        </p:blipFill>
        <p:spPr>
          <a:xfrm>
            <a:off x="756672" y="2862993"/>
            <a:ext cx="12992101" cy="10312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marR="0" lvl="0" indent="0" algn="ctr" rtl="0">
              <a:lnSpc>
                <a:spcPct val="100000"/>
              </a:lnSpc>
              <a:spcBef>
                <a:spcPts val="0"/>
              </a:spcBef>
              <a:spcAft>
                <a:spcPts val="0"/>
              </a:spcAft>
              <a:buClr>
                <a:srgbClr val="000000"/>
              </a:buClr>
              <a:buSzPts val="7951"/>
              <a:buFont typeface="Helvetica Neue"/>
              <a:buNone/>
            </a:pPr>
            <a:r>
              <a:rPr lang="en-US" sz="8000" dirty="0"/>
              <a:t>By the end of this lesson, you will be able to:</a:t>
            </a:r>
            <a:endParaRPr sz="8000" dirty="0"/>
          </a:p>
        </p:txBody>
      </p:sp>
      <p:sp>
        <p:nvSpPr>
          <p:cNvPr id="65" name="Google Shape;65;p2"/>
          <p:cNvSpPr txBox="1">
            <a:spLocks noGrp="1"/>
          </p:cNvSpPr>
          <p:nvPr>
            <p:ph type="body" idx="1"/>
          </p:nvPr>
        </p:nvSpPr>
        <p:spPr>
          <a:xfrm>
            <a:off x="1689100" y="2675664"/>
            <a:ext cx="21005800" cy="9296401"/>
          </a:xfrm>
          <a:prstGeom prst="rect">
            <a:avLst/>
          </a:prstGeom>
          <a:noFill/>
          <a:ln>
            <a:noFill/>
          </a:ln>
        </p:spPr>
        <p:txBody>
          <a:bodyPr spcFirstLastPara="1" wrap="square" lIns="50800" tIns="50800" rIns="50800" bIns="50800" anchor="ctr" anchorCtr="0">
            <a:normAutofit/>
          </a:bodyPr>
          <a:lstStyle/>
          <a:p>
            <a:pPr marL="0" lvl="0" indent="0" algn="l" rtl="0">
              <a:lnSpc>
                <a:spcPct val="100000"/>
              </a:lnSpc>
              <a:spcBef>
                <a:spcPts val="0"/>
              </a:spcBef>
              <a:spcAft>
                <a:spcPts val="0"/>
              </a:spcAft>
              <a:buNone/>
            </a:pPr>
            <a:endParaRPr dirty="0"/>
          </a:p>
          <a:p>
            <a:pPr marL="635000" lvl="0" indent="-635000" algn="l" rtl="0">
              <a:lnSpc>
                <a:spcPct val="100000"/>
              </a:lnSpc>
              <a:spcBef>
                <a:spcPts val="0"/>
              </a:spcBef>
              <a:spcAft>
                <a:spcPts val="0"/>
              </a:spcAft>
              <a:buClr>
                <a:srgbClr val="000000"/>
              </a:buClr>
              <a:buSzPts val="6000"/>
              <a:buFont typeface="Helvetica Neue"/>
              <a:buChar char="•"/>
            </a:pPr>
            <a:r>
              <a:rPr lang="en-US" sz="5200" dirty="0"/>
              <a:t>Create multiple branches within a git repository</a:t>
            </a:r>
          </a:p>
          <a:p>
            <a:pPr marL="635000" lvl="0" indent="-635000" algn="l" rtl="0">
              <a:lnSpc>
                <a:spcPct val="100000"/>
              </a:lnSpc>
              <a:spcBef>
                <a:spcPts val="0"/>
              </a:spcBef>
              <a:spcAft>
                <a:spcPts val="0"/>
              </a:spcAft>
              <a:buClr>
                <a:srgbClr val="000000"/>
              </a:buClr>
              <a:buSzPts val="6000"/>
              <a:buFont typeface="Helvetica Neue"/>
              <a:buChar char="•"/>
            </a:pPr>
            <a:r>
              <a:rPr lang="en-US" sz="5200" dirty="0"/>
              <a:t>Make a pull request from one branch into another</a:t>
            </a:r>
          </a:p>
          <a:p>
            <a:pPr marL="635000" lvl="0" indent="-635000" algn="l" rtl="0">
              <a:lnSpc>
                <a:spcPct val="100000"/>
              </a:lnSpc>
              <a:spcBef>
                <a:spcPts val="0"/>
              </a:spcBef>
              <a:spcAft>
                <a:spcPts val="0"/>
              </a:spcAft>
              <a:buClr>
                <a:srgbClr val="000000"/>
              </a:buClr>
              <a:buSzPts val="6000"/>
              <a:buFont typeface="Helvetica Neue"/>
              <a:buChar char="•"/>
            </a:pPr>
            <a:r>
              <a:rPr lang="en-US" sz="5200" dirty="0">
                <a:solidFill>
                  <a:schemeClr val="dk1"/>
                </a:solidFill>
              </a:rPr>
              <a:t>Describe the basic git workflow (”</a:t>
            </a:r>
            <a:r>
              <a:rPr lang="en-US" sz="5200" dirty="0" err="1">
                <a:solidFill>
                  <a:schemeClr val="dk1"/>
                </a:solidFill>
              </a:rPr>
              <a:t>gitflow</a:t>
            </a:r>
            <a:r>
              <a:rPr lang="en-US" sz="5200" dirty="0">
                <a:solidFill>
                  <a:schemeClr val="dk1"/>
                </a:solidFill>
              </a:rPr>
              <a:t>”)</a:t>
            </a:r>
            <a:endParaRPr sz="5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1347d530a7d_2_69"/>
          <p:cNvSpPr txBox="1">
            <a:spLocks noGrp="1"/>
          </p:cNvSpPr>
          <p:nvPr>
            <p:ph type="title"/>
          </p:nvPr>
        </p:nvSpPr>
        <p:spPr>
          <a:xfrm>
            <a:off x="1689100" y="405028"/>
            <a:ext cx="21005700" cy="2286000"/>
          </a:xfrm>
          <a:prstGeom prst="rect">
            <a:avLst/>
          </a:prstGeom>
        </p:spPr>
        <p:txBody>
          <a:bodyPr spcFirstLastPara="1" wrap="square" lIns="50800" tIns="50800" rIns="50800" bIns="50800" anchor="ctr" anchorCtr="0">
            <a:normAutofit/>
          </a:bodyPr>
          <a:lstStyle/>
          <a:p>
            <a:pPr marL="0" lvl="0" indent="0" algn="ctr" rtl="0">
              <a:spcBef>
                <a:spcPts val="0"/>
              </a:spcBef>
              <a:spcAft>
                <a:spcPts val="0"/>
              </a:spcAft>
              <a:buNone/>
            </a:pPr>
            <a:r>
              <a:rPr lang="en-US" sz="8000" dirty="0"/>
              <a:t>Why do we Need </a:t>
            </a:r>
            <a:r>
              <a:rPr lang="en-US" sz="8000" dirty="0" err="1"/>
              <a:t>Gitflow</a:t>
            </a:r>
            <a:r>
              <a:rPr lang="en-US" sz="8000" dirty="0"/>
              <a:t>?</a:t>
            </a:r>
            <a:endParaRPr sz="8000" dirty="0"/>
          </a:p>
        </p:txBody>
      </p:sp>
      <p:sp>
        <p:nvSpPr>
          <p:cNvPr id="95" name="Google Shape;95;g1347d530a7d_2_69"/>
          <p:cNvSpPr txBox="1">
            <a:spLocks noGrp="1"/>
          </p:cNvSpPr>
          <p:nvPr>
            <p:ph type="body" idx="1"/>
          </p:nvPr>
        </p:nvSpPr>
        <p:spPr>
          <a:xfrm>
            <a:off x="1689100" y="3026030"/>
            <a:ext cx="21005700" cy="9296400"/>
          </a:xfrm>
          <a:prstGeom prst="rect">
            <a:avLst/>
          </a:prstGeom>
        </p:spPr>
        <p:txBody>
          <a:bodyPr spcFirstLastPara="1" wrap="square" lIns="50800" tIns="50800" rIns="50800" bIns="50800" anchor="ctr" anchorCtr="0">
            <a:normAutofit/>
          </a:bodyPr>
          <a:lstStyle/>
          <a:p>
            <a:pPr marL="0" lvl="0" indent="0" algn="l" rtl="0">
              <a:spcBef>
                <a:spcPts val="5900"/>
              </a:spcBef>
              <a:spcAft>
                <a:spcPts val="0"/>
              </a:spcAft>
              <a:buNone/>
            </a:pPr>
            <a:r>
              <a:rPr lang="en-US" dirty="0"/>
              <a:t>When you’re working on big projects, many people are committing at once. Source control allows people to edit the same code base at the same time, using different </a:t>
            </a:r>
            <a:r>
              <a:rPr lang="en-US" b="1" dirty="0"/>
              <a:t>branches</a:t>
            </a:r>
            <a:r>
              <a:rPr lang="en-US"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marR="0" lvl="0" indent="0" algn="ctr" rtl="0">
              <a:lnSpc>
                <a:spcPct val="100000"/>
              </a:lnSpc>
              <a:spcBef>
                <a:spcPts val="0"/>
              </a:spcBef>
              <a:spcAft>
                <a:spcPts val="0"/>
              </a:spcAft>
              <a:buClr>
                <a:srgbClr val="000000"/>
              </a:buClr>
              <a:buSzPts val="8848"/>
              <a:buFont typeface="Helvetica Neue"/>
              <a:buNone/>
            </a:pPr>
            <a:r>
              <a:rPr lang="en-US" sz="8000" dirty="0" err="1"/>
              <a:t>Gitflow</a:t>
            </a:r>
            <a:r>
              <a:rPr lang="en-US" sz="8000" dirty="0"/>
              <a:t> is a way of using Git and GitHub</a:t>
            </a:r>
            <a:endParaRPr sz="8000" dirty="0"/>
          </a:p>
        </p:txBody>
      </p:sp>
      <p:sp>
        <p:nvSpPr>
          <p:cNvPr id="101" name="Google Shape;101;p3"/>
          <p:cNvSpPr txBox="1">
            <a:spLocks noGrp="1"/>
          </p:cNvSpPr>
          <p:nvPr>
            <p:ph type="body" idx="1"/>
          </p:nvPr>
        </p:nvSpPr>
        <p:spPr>
          <a:xfrm>
            <a:off x="1689100" y="3149600"/>
            <a:ext cx="21005800" cy="9296400"/>
          </a:xfrm>
          <a:prstGeom prst="rect">
            <a:avLst/>
          </a:prstGeom>
          <a:noFill/>
          <a:ln>
            <a:noFill/>
          </a:ln>
        </p:spPr>
        <p:txBody>
          <a:bodyPr spcFirstLastPara="1" wrap="square" lIns="50800" tIns="50800" rIns="50800" bIns="50800" anchor="ctr" anchorCtr="0">
            <a:normAutofit/>
          </a:bodyPr>
          <a:lstStyle/>
          <a:p>
            <a:pPr marL="635000" lvl="0" indent="-635000" algn="l" rtl="0">
              <a:lnSpc>
                <a:spcPct val="100000"/>
              </a:lnSpc>
              <a:spcBef>
                <a:spcPts val="0"/>
              </a:spcBef>
              <a:spcAft>
                <a:spcPts val="0"/>
              </a:spcAft>
              <a:buClr>
                <a:srgbClr val="000000"/>
              </a:buClr>
              <a:buSzPts val="6000"/>
              <a:buFont typeface="Helvetica Neue"/>
              <a:buChar char="•"/>
            </a:pPr>
            <a:r>
              <a:rPr lang="en-US" sz="4800"/>
              <a:t>Allows for multi-user development and testing</a:t>
            </a:r>
            <a:endParaRPr/>
          </a:p>
          <a:p>
            <a:pPr marL="635000" lvl="0" indent="-635000" algn="l" rtl="0">
              <a:lnSpc>
                <a:spcPct val="100000"/>
              </a:lnSpc>
              <a:spcBef>
                <a:spcPts val="5900"/>
              </a:spcBef>
              <a:spcAft>
                <a:spcPts val="0"/>
              </a:spcAft>
              <a:buClr>
                <a:srgbClr val="000000"/>
              </a:buClr>
              <a:buSzPts val="6000"/>
              <a:buFont typeface="Helvetica Neue"/>
              <a:buChar char="•"/>
            </a:pPr>
            <a:r>
              <a:rPr lang="en-US" sz="4800"/>
              <a:t>“Protects” the main code</a:t>
            </a:r>
            <a:endParaRPr/>
          </a:p>
          <a:p>
            <a:pPr marL="635000" lvl="0" indent="-635000" algn="l" rtl="0">
              <a:lnSpc>
                <a:spcPct val="100000"/>
              </a:lnSpc>
              <a:spcBef>
                <a:spcPts val="5900"/>
              </a:spcBef>
              <a:spcAft>
                <a:spcPts val="0"/>
              </a:spcAft>
              <a:buClr>
                <a:srgbClr val="000000"/>
              </a:buClr>
              <a:buSzPts val="6000"/>
              <a:buFont typeface="Helvetica Neue"/>
              <a:buChar char="•"/>
            </a:pPr>
            <a:r>
              <a:rPr lang="en-US" sz="4800"/>
              <a:t>Easy to go back to a stable point if something breaks</a:t>
            </a:r>
            <a:endParaRPr/>
          </a:p>
          <a:p>
            <a:pPr marL="635000" lvl="0" indent="-635000" algn="l" rtl="0">
              <a:lnSpc>
                <a:spcPct val="100000"/>
              </a:lnSpc>
              <a:spcBef>
                <a:spcPts val="5900"/>
              </a:spcBef>
              <a:spcAft>
                <a:spcPts val="0"/>
              </a:spcAft>
              <a:buClr>
                <a:srgbClr val="000000"/>
              </a:buClr>
              <a:buSzPts val="6000"/>
              <a:buFont typeface="Helvetica Neue"/>
              <a:buChar char="•"/>
            </a:pPr>
            <a:r>
              <a:rPr lang="en-US" sz="4800"/>
              <a:t>Work is performed in parallel on one or more feature branches.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marR="0" lvl="0" indent="0" algn="ctr" rtl="0">
              <a:lnSpc>
                <a:spcPct val="100000"/>
              </a:lnSpc>
              <a:spcBef>
                <a:spcPts val="0"/>
              </a:spcBef>
              <a:spcAft>
                <a:spcPts val="0"/>
              </a:spcAft>
              <a:buClr>
                <a:srgbClr val="000000"/>
              </a:buClr>
              <a:buSzPts val="8064"/>
              <a:buFont typeface="Helvetica Neue"/>
              <a:buNone/>
            </a:pPr>
            <a:r>
              <a:rPr lang="en-US" sz="8000" dirty="0"/>
              <a:t>How It Works</a:t>
            </a:r>
            <a:endParaRPr sz="8000" dirty="0"/>
          </a:p>
        </p:txBody>
      </p:sp>
      <p:pic>
        <p:nvPicPr>
          <p:cNvPr id="135" name="Google Shape;135;p6" descr="Screen Shot 2020-06-05 at 12.19.16 PM.png"/>
          <p:cNvPicPr preferRelativeResize="0"/>
          <p:nvPr/>
        </p:nvPicPr>
        <p:blipFill rotWithShape="1">
          <a:blip r:embed="rId3">
            <a:alphaModFix/>
          </a:blip>
          <a:srcRect/>
          <a:stretch/>
        </p:blipFill>
        <p:spPr>
          <a:xfrm>
            <a:off x="2452636" y="3366673"/>
            <a:ext cx="19478728" cy="8760654"/>
          </a:xfrm>
          <a:prstGeom prst="rect">
            <a:avLst/>
          </a:prstGeom>
          <a:noFill/>
          <a:ln>
            <a:noFill/>
          </a:ln>
        </p:spPr>
      </p:pic>
      <p:sp>
        <p:nvSpPr>
          <p:cNvPr id="136" name="Google Shape;136;p6"/>
          <p:cNvSpPr/>
          <p:nvPr/>
        </p:nvSpPr>
        <p:spPr>
          <a:xfrm>
            <a:off x="6935687" y="6531057"/>
            <a:ext cx="14868002" cy="5526899"/>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7" name="Google Shape;137;p6"/>
          <p:cNvSpPr txBox="1"/>
          <p:nvPr/>
        </p:nvSpPr>
        <p:spPr>
          <a:xfrm>
            <a:off x="3595591" y="4289544"/>
            <a:ext cx="1264921" cy="548134"/>
          </a:xfrm>
          <a:prstGeom prst="rect">
            <a:avLst/>
          </a:prstGeom>
          <a:solidFill>
            <a:srgbClr val="B3E3FF"/>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000"/>
              <a:buFont typeface="Helvetica Neue"/>
              <a:buNone/>
            </a:pPr>
            <a:r>
              <a:rPr lang="en-US" sz="3000" b="0" i="0" u="none" strike="noStrike" cap="none">
                <a:solidFill>
                  <a:srgbClr val="000000"/>
                </a:solidFill>
                <a:latin typeface="Helvetica Neue"/>
                <a:ea typeface="Helvetica Neue"/>
                <a:cs typeface="Helvetica Neue"/>
                <a:sym typeface="Helvetica Neue"/>
              </a:rPr>
              <a:t>Main   </a:t>
            </a:r>
            <a:endParaRPr/>
          </a:p>
        </p:txBody>
      </p:sp>
      <p:sp>
        <p:nvSpPr>
          <p:cNvPr id="2" name="TextBox 1">
            <a:extLst>
              <a:ext uri="{FF2B5EF4-FFF2-40B4-BE49-F238E27FC236}">
                <a16:creationId xmlns:a16="http://schemas.microsoft.com/office/drawing/2014/main" id="{AAE72B3A-26D8-9246-8742-C40513FDC6B4}"/>
              </a:ext>
            </a:extLst>
          </p:cNvPr>
          <p:cNvSpPr txBox="1"/>
          <p:nvPr/>
        </p:nvSpPr>
        <p:spPr>
          <a:xfrm>
            <a:off x="3900616" y="2306782"/>
            <a:ext cx="16582768" cy="1200329"/>
          </a:xfrm>
          <a:prstGeom prst="rect">
            <a:avLst/>
          </a:prstGeom>
          <a:noFill/>
        </p:spPr>
        <p:txBody>
          <a:bodyPr wrap="square" rtlCol="0">
            <a:spAutoFit/>
          </a:bodyPr>
          <a:lstStyle/>
          <a:p>
            <a:pPr algn="ctr"/>
            <a:r>
              <a:rPr lang="en-US" sz="7200" dirty="0"/>
              <a:t>1: Make a development branch off main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9"/>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marR="0" lvl="0" indent="0" algn="ctr" rtl="0">
              <a:lnSpc>
                <a:spcPct val="100000"/>
              </a:lnSpc>
              <a:spcBef>
                <a:spcPts val="0"/>
              </a:spcBef>
              <a:spcAft>
                <a:spcPts val="0"/>
              </a:spcAft>
              <a:buClr>
                <a:srgbClr val="000000"/>
              </a:buClr>
              <a:buSzPts val="7951"/>
              <a:buFont typeface="Helvetica Neue"/>
              <a:buNone/>
            </a:pPr>
            <a:r>
              <a:rPr lang="en-US" sz="7200" dirty="0"/>
              <a:t>2. Create a feature branch from develop</a:t>
            </a:r>
            <a:endParaRPr sz="7200" dirty="0"/>
          </a:p>
        </p:txBody>
      </p:sp>
      <p:grpSp>
        <p:nvGrpSpPr>
          <p:cNvPr id="6" name="Group 5">
            <a:extLst>
              <a:ext uri="{FF2B5EF4-FFF2-40B4-BE49-F238E27FC236}">
                <a16:creationId xmlns:a16="http://schemas.microsoft.com/office/drawing/2014/main" id="{57EA7BBD-13C9-FD44-9F76-A470F456498A}"/>
              </a:ext>
            </a:extLst>
          </p:cNvPr>
          <p:cNvGrpSpPr/>
          <p:nvPr/>
        </p:nvGrpSpPr>
        <p:grpSpPr>
          <a:xfrm>
            <a:off x="2566743" y="2541399"/>
            <a:ext cx="19250514" cy="9765931"/>
            <a:chOff x="2566743" y="2541399"/>
            <a:chExt cx="19250514" cy="9765931"/>
          </a:xfrm>
        </p:grpSpPr>
        <p:pic>
          <p:nvPicPr>
            <p:cNvPr id="163" name="Google Shape;163;p9" descr="Screenshot 2020-06-05 12.22.34.png"/>
            <p:cNvPicPr preferRelativeResize="0"/>
            <p:nvPr/>
          </p:nvPicPr>
          <p:blipFill rotWithShape="1">
            <a:blip r:embed="rId3">
              <a:alphaModFix/>
            </a:blip>
            <a:srcRect b="11825"/>
            <a:stretch/>
          </p:blipFill>
          <p:spPr>
            <a:xfrm>
              <a:off x="2566743" y="2541399"/>
              <a:ext cx="19250514" cy="9765931"/>
            </a:xfrm>
            <a:prstGeom prst="rect">
              <a:avLst/>
            </a:prstGeom>
            <a:noFill/>
            <a:ln>
              <a:noFill/>
            </a:ln>
          </p:spPr>
        </p:pic>
        <p:sp>
          <p:nvSpPr>
            <p:cNvPr id="165" name="Google Shape;165;p9"/>
            <p:cNvSpPr/>
            <p:nvPr/>
          </p:nvSpPr>
          <p:spPr>
            <a:xfrm>
              <a:off x="10670323" y="5351966"/>
              <a:ext cx="10946755" cy="6675402"/>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66" name="Google Shape;166;p9"/>
            <p:cNvSpPr/>
            <p:nvPr/>
          </p:nvSpPr>
          <p:spPr>
            <a:xfrm>
              <a:off x="8806515" y="5869144"/>
              <a:ext cx="2729938" cy="4608741"/>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68" name="Google Shape;168;p9"/>
            <p:cNvSpPr txBox="1"/>
            <p:nvPr/>
          </p:nvSpPr>
          <p:spPr>
            <a:xfrm>
              <a:off x="3506109" y="3203194"/>
              <a:ext cx="1264921" cy="548134"/>
            </a:xfrm>
            <a:prstGeom prst="rect">
              <a:avLst/>
            </a:prstGeom>
            <a:solidFill>
              <a:srgbClr val="B3E3FF"/>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000"/>
                <a:buFont typeface="Helvetica Neue"/>
                <a:buNone/>
              </a:pPr>
              <a:r>
                <a:rPr lang="en-US" sz="3000" b="0" i="0" u="none" strike="noStrike" cap="none">
                  <a:solidFill>
                    <a:srgbClr val="000000"/>
                  </a:solidFill>
                  <a:latin typeface="Helvetica Neue"/>
                  <a:ea typeface="Helvetica Neue"/>
                  <a:cs typeface="Helvetica Neue"/>
                  <a:sym typeface="Helvetica Neue"/>
                </a:rPr>
                <a:t>Main   </a:t>
              </a:r>
              <a:endParaRPr/>
            </a:p>
          </p:txBody>
        </p:sp>
        <p:sp>
          <p:nvSpPr>
            <p:cNvPr id="4" name="Rectangle 3">
              <a:extLst>
                <a:ext uri="{FF2B5EF4-FFF2-40B4-BE49-F238E27FC236}">
                  <a16:creationId xmlns:a16="http://schemas.microsoft.com/office/drawing/2014/main" id="{734FE318-5E34-B740-A85D-A8F1BCEA1592}"/>
                </a:ext>
              </a:extLst>
            </p:cNvPr>
            <p:cNvSpPr/>
            <p:nvPr/>
          </p:nvSpPr>
          <p:spPr>
            <a:xfrm>
              <a:off x="12385964" y="2641600"/>
              <a:ext cx="3532909" cy="222134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B51FEA-561E-EE44-A750-03B925266AE7}"/>
                </a:ext>
              </a:extLst>
            </p:cNvPr>
            <p:cNvSpPr/>
            <p:nvPr/>
          </p:nvSpPr>
          <p:spPr>
            <a:xfrm>
              <a:off x="3004575" y="10512807"/>
              <a:ext cx="1766455" cy="1514562"/>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3866B21-C369-9B44-A643-272DC09DD1E5}"/>
                </a:ext>
              </a:extLst>
            </p:cNvPr>
            <p:cNvSpPr/>
            <p:nvPr/>
          </p:nvSpPr>
          <p:spPr>
            <a:xfrm>
              <a:off x="3029288" y="10428456"/>
              <a:ext cx="5601761" cy="18745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213FF42D-C6FC-6946-B739-23E2F1F8E479}"/>
              </a:ext>
            </a:extLst>
          </p:cNvPr>
          <p:cNvSpPr/>
          <p:nvPr/>
        </p:nvSpPr>
        <p:spPr>
          <a:xfrm>
            <a:off x="6806307" y="8896942"/>
            <a:ext cx="1266745" cy="182944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AD081554-E78D-7F42-823C-A42EE2A69F78}"/>
              </a:ext>
            </a:extLst>
          </p:cNvPr>
          <p:cNvCxnSpPr>
            <a:cxnSpLocks/>
          </p:cNvCxnSpPr>
          <p:nvPr/>
        </p:nvCxnSpPr>
        <p:spPr>
          <a:xfrm flipH="1">
            <a:off x="6732165" y="9984662"/>
            <a:ext cx="1800028" cy="0"/>
          </a:xfrm>
          <a:prstGeom prst="line">
            <a:avLst/>
          </a:prstGeom>
          <a:ln w="107950">
            <a:solidFill>
              <a:srgbClr val="41414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3" descr="Screenshot 2020-06-05 12.22.34.png"/>
          <p:cNvPicPr preferRelativeResize="0"/>
          <p:nvPr/>
        </p:nvPicPr>
        <p:blipFill rotWithShape="1">
          <a:blip r:embed="rId3">
            <a:alphaModFix/>
          </a:blip>
          <a:srcRect b="11825"/>
          <a:stretch/>
        </p:blipFill>
        <p:spPr>
          <a:xfrm>
            <a:off x="2566743" y="2541399"/>
            <a:ext cx="19250514" cy="9765931"/>
          </a:xfrm>
          <a:prstGeom prst="rect">
            <a:avLst/>
          </a:prstGeom>
          <a:noFill/>
          <a:ln>
            <a:noFill/>
          </a:ln>
        </p:spPr>
      </p:pic>
      <p:sp>
        <p:nvSpPr>
          <p:cNvPr id="198" name="Google Shape;198;p13"/>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7200" b="0" i="0" u="none" strike="noStrike" cap="none" dirty="0">
                <a:solidFill>
                  <a:srgbClr val="000000"/>
                </a:solidFill>
                <a:latin typeface="Helvetica Neue"/>
                <a:ea typeface="Helvetica Neue"/>
                <a:cs typeface="Helvetica Neue"/>
                <a:sym typeface="Helvetica Neue"/>
              </a:rPr>
              <a:t>3. Merge into Develop</a:t>
            </a:r>
            <a:endParaRPr sz="7200" dirty="0"/>
          </a:p>
        </p:txBody>
      </p:sp>
      <p:sp>
        <p:nvSpPr>
          <p:cNvPr id="199" name="Google Shape;199;p13"/>
          <p:cNvSpPr/>
          <p:nvPr/>
        </p:nvSpPr>
        <p:spPr>
          <a:xfrm>
            <a:off x="14670332" y="9328104"/>
            <a:ext cx="6849715" cy="2974872"/>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00" name="Google Shape;200;p13"/>
          <p:cNvSpPr/>
          <p:nvPr/>
        </p:nvSpPr>
        <p:spPr>
          <a:xfrm>
            <a:off x="8956802" y="5734935"/>
            <a:ext cx="2729938" cy="2246130"/>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03" name="Google Shape;203;p13"/>
          <p:cNvSpPr txBox="1"/>
          <p:nvPr/>
        </p:nvSpPr>
        <p:spPr>
          <a:xfrm>
            <a:off x="3506109" y="3215894"/>
            <a:ext cx="1264921" cy="548134"/>
          </a:xfrm>
          <a:prstGeom prst="rect">
            <a:avLst/>
          </a:prstGeom>
          <a:solidFill>
            <a:srgbClr val="B3E3FF"/>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000"/>
              <a:buFont typeface="Helvetica Neue"/>
              <a:buNone/>
            </a:pPr>
            <a:r>
              <a:rPr lang="en-US" sz="3000" b="0" i="0" u="none" strike="noStrike" cap="none">
                <a:solidFill>
                  <a:srgbClr val="000000"/>
                </a:solidFill>
                <a:latin typeface="Helvetica Neue"/>
                <a:ea typeface="Helvetica Neue"/>
                <a:cs typeface="Helvetica Neue"/>
                <a:sym typeface="Helvetica Neue"/>
              </a:rPr>
              <a:t>Main   </a:t>
            </a:r>
            <a:endParaRPr/>
          </a:p>
        </p:txBody>
      </p:sp>
      <p:sp>
        <p:nvSpPr>
          <p:cNvPr id="10" name="Rectangle 9">
            <a:extLst>
              <a:ext uri="{FF2B5EF4-FFF2-40B4-BE49-F238E27FC236}">
                <a16:creationId xmlns:a16="http://schemas.microsoft.com/office/drawing/2014/main" id="{51F4AA09-C08B-5848-8FB7-C74D7A5FCF27}"/>
              </a:ext>
            </a:extLst>
          </p:cNvPr>
          <p:cNvSpPr/>
          <p:nvPr/>
        </p:nvSpPr>
        <p:spPr>
          <a:xfrm>
            <a:off x="3029288" y="10428456"/>
            <a:ext cx="5601761" cy="18745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1407B6-8D8F-F747-98F5-D43EB86F87CE}"/>
              </a:ext>
            </a:extLst>
          </p:cNvPr>
          <p:cNvSpPr/>
          <p:nvPr/>
        </p:nvSpPr>
        <p:spPr>
          <a:xfrm>
            <a:off x="6806307" y="8896942"/>
            <a:ext cx="1266745" cy="182944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34A23E5E-0B14-7B4F-8E65-0E8DEAF3CF45}"/>
              </a:ext>
            </a:extLst>
          </p:cNvPr>
          <p:cNvCxnSpPr>
            <a:cxnSpLocks/>
          </p:cNvCxnSpPr>
          <p:nvPr/>
        </p:nvCxnSpPr>
        <p:spPr>
          <a:xfrm flipH="1">
            <a:off x="6732165" y="9984662"/>
            <a:ext cx="1800028" cy="0"/>
          </a:xfrm>
          <a:prstGeom prst="line">
            <a:avLst/>
          </a:prstGeom>
          <a:ln w="107950">
            <a:solidFill>
              <a:srgbClr val="41414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577297-76D3-FA47-8F9B-15AABC1AC8D9}"/>
              </a:ext>
            </a:extLst>
          </p:cNvPr>
          <p:cNvSpPr/>
          <p:nvPr/>
        </p:nvSpPr>
        <p:spPr>
          <a:xfrm>
            <a:off x="9688398" y="7981065"/>
            <a:ext cx="1266745" cy="109638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FD0EBA6-9D64-8747-8299-EF34C821E23F}"/>
              </a:ext>
            </a:extLst>
          </p:cNvPr>
          <p:cNvCxnSpPr>
            <a:cxnSpLocks/>
          </p:cNvCxnSpPr>
          <p:nvPr/>
        </p:nvCxnSpPr>
        <p:spPr>
          <a:xfrm flipH="1">
            <a:off x="9446470" y="8512998"/>
            <a:ext cx="1800028" cy="0"/>
          </a:xfrm>
          <a:prstGeom prst="line">
            <a:avLst/>
          </a:prstGeom>
          <a:ln w="107950">
            <a:solidFill>
              <a:srgbClr val="41414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47BE9-0939-EC4C-A0CF-BCFCDB9219B6}"/>
              </a:ext>
            </a:extLst>
          </p:cNvPr>
          <p:cNvSpPr/>
          <p:nvPr/>
        </p:nvSpPr>
        <p:spPr>
          <a:xfrm>
            <a:off x="9713669" y="9500617"/>
            <a:ext cx="1266745" cy="109638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8E619E55-491C-5F42-92DF-0EC0D778BCB4}"/>
              </a:ext>
            </a:extLst>
          </p:cNvPr>
          <p:cNvCxnSpPr>
            <a:cxnSpLocks/>
          </p:cNvCxnSpPr>
          <p:nvPr/>
        </p:nvCxnSpPr>
        <p:spPr>
          <a:xfrm flipH="1">
            <a:off x="9500014" y="9954434"/>
            <a:ext cx="1800028" cy="0"/>
          </a:xfrm>
          <a:prstGeom prst="line">
            <a:avLst/>
          </a:prstGeom>
          <a:ln w="107950">
            <a:solidFill>
              <a:srgbClr val="41414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E40074E-3C11-4F4E-B750-19551E3EE30C}"/>
              </a:ext>
            </a:extLst>
          </p:cNvPr>
          <p:cNvSpPr/>
          <p:nvPr/>
        </p:nvSpPr>
        <p:spPr>
          <a:xfrm>
            <a:off x="11762970" y="10395371"/>
            <a:ext cx="4646803" cy="18745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9F72549-CD58-DA47-B664-DA16198CEFEE}"/>
              </a:ext>
            </a:extLst>
          </p:cNvPr>
          <p:cNvSpPr/>
          <p:nvPr/>
        </p:nvSpPr>
        <p:spPr>
          <a:xfrm>
            <a:off x="12088018" y="10028576"/>
            <a:ext cx="1652349" cy="18745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Google Shape;202;p13">
            <a:extLst>
              <a:ext uri="{FF2B5EF4-FFF2-40B4-BE49-F238E27FC236}">
                <a16:creationId xmlns:a16="http://schemas.microsoft.com/office/drawing/2014/main" id="{154699A9-7FCA-724C-91DE-741CE2808BD0}"/>
              </a:ext>
            </a:extLst>
          </p:cNvPr>
          <p:cNvCxnSpPr>
            <a:cxnSpLocks/>
          </p:cNvCxnSpPr>
          <p:nvPr/>
        </p:nvCxnSpPr>
        <p:spPr>
          <a:xfrm flipV="1">
            <a:off x="11846816" y="10220006"/>
            <a:ext cx="2040960" cy="1012762"/>
          </a:xfrm>
          <a:prstGeom prst="straightConnector1">
            <a:avLst/>
          </a:prstGeom>
          <a:noFill/>
          <a:ln w="127000" cap="flat" cmpd="sng">
            <a:solidFill>
              <a:srgbClr val="FF0000"/>
            </a:solidFill>
            <a:prstDash val="solid"/>
            <a:miter lim="400000"/>
            <a:headEnd type="none" w="sm" len="sm"/>
            <a:tailEnd type="triangle" w="med" len="med"/>
          </a:ln>
        </p:spPr>
      </p:cxnSp>
      <p:sp>
        <p:nvSpPr>
          <p:cNvPr id="21" name="Rectangle 20">
            <a:extLst>
              <a:ext uri="{FF2B5EF4-FFF2-40B4-BE49-F238E27FC236}">
                <a16:creationId xmlns:a16="http://schemas.microsoft.com/office/drawing/2014/main" id="{ECB9AD46-DA39-1F45-8E12-B024E1534203}"/>
              </a:ext>
            </a:extLst>
          </p:cNvPr>
          <p:cNvSpPr/>
          <p:nvPr/>
        </p:nvSpPr>
        <p:spPr>
          <a:xfrm>
            <a:off x="12385964" y="2641600"/>
            <a:ext cx="3532909" cy="168326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Google Shape;199;p13">
            <a:extLst>
              <a:ext uri="{FF2B5EF4-FFF2-40B4-BE49-F238E27FC236}">
                <a16:creationId xmlns:a16="http://schemas.microsoft.com/office/drawing/2014/main" id="{DF2F608F-BFDC-7A44-A535-281B57AF2965}"/>
              </a:ext>
            </a:extLst>
          </p:cNvPr>
          <p:cNvSpPr/>
          <p:nvPr/>
        </p:nvSpPr>
        <p:spPr>
          <a:xfrm>
            <a:off x="14818937" y="7824125"/>
            <a:ext cx="6849715" cy="2974872"/>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 name="Google Shape;199;p13">
            <a:extLst>
              <a:ext uri="{FF2B5EF4-FFF2-40B4-BE49-F238E27FC236}">
                <a16:creationId xmlns:a16="http://schemas.microsoft.com/office/drawing/2014/main" id="{5B4DEB7F-31F3-FC4B-B137-42AA80946ADF}"/>
              </a:ext>
            </a:extLst>
          </p:cNvPr>
          <p:cNvSpPr/>
          <p:nvPr/>
        </p:nvSpPr>
        <p:spPr>
          <a:xfrm>
            <a:off x="17174695" y="4996259"/>
            <a:ext cx="2632824" cy="2974872"/>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4" name="TextBox 3">
            <a:extLst>
              <a:ext uri="{FF2B5EF4-FFF2-40B4-BE49-F238E27FC236}">
                <a16:creationId xmlns:a16="http://schemas.microsoft.com/office/drawing/2014/main" id="{5E5ADE99-B83C-D84D-8195-DB70D9EB9531}"/>
              </a:ext>
            </a:extLst>
          </p:cNvPr>
          <p:cNvSpPr txBox="1"/>
          <p:nvPr/>
        </p:nvSpPr>
        <p:spPr>
          <a:xfrm>
            <a:off x="13121340" y="10839471"/>
            <a:ext cx="3673798" cy="630942"/>
          </a:xfrm>
          <a:prstGeom prst="rect">
            <a:avLst/>
          </a:prstGeom>
          <a:noFill/>
        </p:spPr>
        <p:txBody>
          <a:bodyPr wrap="square" rtlCol="0">
            <a:spAutoFit/>
          </a:bodyPr>
          <a:lstStyle/>
          <a:p>
            <a:pPr algn="ctr"/>
            <a:r>
              <a:rPr lang="en-US" sz="3500" dirty="0">
                <a:solidFill>
                  <a:srgbClr val="FF0000"/>
                </a:solidFill>
              </a:rPr>
              <a:t>Pull Request # 1</a:t>
            </a:r>
          </a:p>
        </p:txBody>
      </p:sp>
    </p:spTree>
    <p:extLst>
      <p:ext uri="{BB962C8B-B14F-4D97-AF65-F5344CB8AC3E}">
        <p14:creationId xmlns:p14="http://schemas.microsoft.com/office/powerpoint/2010/main" val="380480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3" descr="Screenshot 2020-06-05 12.22.34.png"/>
          <p:cNvPicPr preferRelativeResize="0"/>
          <p:nvPr/>
        </p:nvPicPr>
        <p:blipFill rotWithShape="1">
          <a:blip r:embed="rId3">
            <a:alphaModFix/>
          </a:blip>
          <a:srcRect b="11825"/>
          <a:stretch/>
        </p:blipFill>
        <p:spPr>
          <a:xfrm>
            <a:off x="2566743" y="2541399"/>
            <a:ext cx="19250514" cy="9765931"/>
          </a:xfrm>
          <a:prstGeom prst="rect">
            <a:avLst/>
          </a:prstGeom>
          <a:noFill/>
          <a:ln>
            <a:noFill/>
          </a:ln>
        </p:spPr>
      </p:pic>
      <p:sp>
        <p:nvSpPr>
          <p:cNvPr id="198" name="Google Shape;198;p13"/>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7200" b="0" i="0" u="none" strike="noStrike" cap="none" dirty="0">
                <a:solidFill>
                  <a:srgbClr val="000000"/>
                </a:solidFill>
                <a:latin typeface="Helvetica Neue"/>
                <a:ea typeface="Helvetica Neue"/>
                <a:cs typeface="Helvetica Neue"/>
                <a:sym typeface="Helvetica Neue"/>
              </a:rPr>
              <a:t>4. Merge into main</a:t>
            </a:r>
            <a:endParaRPr sz="7200" dirty="0"/>
          </a:p>
        </p:txBody>
      </p:sp>
      <p:sp>
        <p:nvSpPr>
          <p:cNvPr id="199" name="Google Shape;199;p13"/>
          <p:cNvSpPr/>
          <p:nvPr/>
        </p:nvSpPr>
        <p:spPr>
          <a:xfrm>
            <a:off x="12708494" y="10630047"/>
            <a:ext cx="7146925" cy="1719842"/>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00" name="Google Shape;200;p13"/>
          <p:cNvSpPr/>
          <p:nvPr/>
        </p:nvSpPr>
        <p:spPr>
          <a:xfrm>
            <a:off x="8956802" y="5734935"/>
            <a:ext cx="2729938" cy="2246130"/>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03" name="Google Shape;203;p13"/>
          <p:cNvSpPr txBox="1"/>
          <p:nvPr/>
        </p:nvSpPr>
        <p:spPr>
          <a:xfrm>
            <a:off x="3506109" y="3215894"/>
            <a:ext cx="1264921" cy="548134"/>
          </a:xfrm>
          <a:prstGeom prst="rect">
            <a:avLst/>
          </a:prstGeom>
          <a:solidFill>
            <a:srgbClr val="B3E3FF"/>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000"/>
              <a:buFont typeface="Helvetica Neue"/>
              <a:buNone/>
            </a:pPr>
            <a:r>
              <a:rPr lang="en-US" sz="3000" b="0" i="0" u="none" strike="noStrike" cap="none">
                <a:solidFill>
                  <a:srgbClr val="000000"/>
                </a:solidFill>
                <a:latin typeface="Helvetica Neue"/>
                <a:ea typeface="Helvetica Neue"/>
                <a:cs typeface="Helvetica Neue"/>
                <a:sym typeface="Helvetica Neue"/>
              </a:rPr>
              <a:t>Main   </a:t>
            </a:r>
            <a:endParaRPr/>
          </a:p>
        </p:txBody>
      </p:sp>
      <p:sp>
        <p:nvSpPr>
          <p:cNvPr id="10" name="Rectangle 9">
            <a:extLst>
              <a:ext uri="{FF2B5EF4-FFF2-40B4-BE49-F238E27FC236}">
                <a16:creationId xmlns:a16="http://schemas.microsoft.com/office/drawing/2014/main" id="{51F4AA09-C08B-5848-8FB7-C74D7A5FCF27}"/>
              </a:ext>
            </a:extLst>
          </p:cNvPr>
          <p:cNvSpPr/>
          <p:nvPr/>
        </p:nvSpPr>
        <p:spPr>
          <a:xfrm>
            <a:off x="3029288" y="10428456"/>
            <a:ext cx="5601761" cy="18745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1407B6-8D8F-F747-98F5-D43EB86F87CE}"/>
              </a:ext>
            </a:extLst>
          </p:cNvPr>
          <p:cNvSpPr/>
          <p:nvPr/>
        </p:nvSpPr>
        <p:spPr>
          <a:xfrm>
            <a:off x="6806307" y="8896942"/>
            <a:ext cx="1266745" cy="182944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34A23E5E-0B14-7B4F-8E65-0E8DEAF3CF45}"/>
              </a:ext>
            </a:extLst>
          </p:cNvPr>
          <p:cNvCxnSpPr>
            <a:cxnSpLocks/>
          </p:cNvCxnSpPr>
          <p:nvPr/>
        </p:nvCxnSpPr>
        <p:spPr>
          <a:xfrm flipH="1">
            <a:off x="6732165" y="9984662"/>
            <a:ext cx="1800028" cy="0"/>
          </a:xfrm>
          <a:prstGeom prst="line">
            <a:avLst/>
          </a:prstGeom>
          <a:ln w="107950">
            <a:solidFill>
              <a:srgbClr val="41414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577297-76D3-FA47-8F9B-15AABC1AC8D9}"/>
              </a:ext>
            </a:extLst>
          </p:cNvPr>
          <p:cNvSpPr/>
          <p:nvPr/>
        </p:nvSpPr>
        <p:spPr>
          <a:xfrm>
            <a:off x="9688398" y="7981065"/>
            <a:ext cx="1266745" cy="109638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FD0EBA6-9D64-8747-8299-EF34C821E23F}"/>
              </a:ext>
            </a:extLst>
          </p:cNvPr>
          <p:cNvCxnSpPr>
            <a:cxnSpLocks/>
          </p:cNvCxnSpPr>
          <p:nvPr/>
        </p:nvCxnSpPr>
        <p:spPr>
          <a:xfrm flipH="1">
            <a:off x="9446470" y="8512998"/>
            <a:ext cx="1800028" cy="0"/>
          </a:xfrm>
          <a:prstGeom prst="line">
            <a:avLst/>
          </a:prstGeom>
          <a:ln w="107950">
            <a:solidFill>
              <a:srgbClr val="41414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47BE9-0939-EC4C-A0CF-BCFCDB9219B6}"/>
              </a:ext>
            </a:extLst>
          </p:cNvPr>
          <p:cNvSpPr/>
          <p:nvPr/>
        </p:nvSpPr>
        <p:spPr>
          <a:xfrm>
            <a:off x="9713669" y="9500617"/>
            <a:ext cx="1266745" cy="109638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8E619E55-491C-5F42-92DF-0EC0D778BCB4}"/>
              </a:ext>
            </a:extLst>
          </p:cNvPr>
          <p:cNvCxnSpPr>
            <a:cxnSpLocks/>
          </p:cNvCxnSpPr>
          <p:nvPr/>
        </p:nvCxnSpPr>
        <p:spPr>
          <a:xfrm flipH="1">
            <a:off x="9500014" y="9954434"/>
            <a:ext cx="1800028" cy="0"/>
          </a:xfrm>
          <a:prstGeom prst="line">
            <a:avLst/>
          </a:prstGeom>
          <a:ln w="107950">
            <a:solidFill>
              <a:srgbClr val="41414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E40074E-3C11-4F4E-B750-19551E3EE30C}"/>
              </a:ext>
            </a:extLst>
          </p:cNvPr>
          <p:cNvSpPr/>
          <p:nvPr/>
        </p:nvSpPr>
        <p:spPr>
          <a:xfrm>
            <a:off x="11762970" y="10395371"/>
            <a:ext cx="4646803" cy="18745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9F72549-CD58-DA47-B664-DA16198CEFEE}"/>
              </a:ext>
            </a:extLst>
          </p:cNvPr>
          <p:cNvSpPr/>
          <p:nvPr/>
        </p:nvSpPr>
        <p:spPr>
          <a:xfrm>
            <a:off x="12088018" y="10028576"/>
            <a:ext cx="1652349" cy="18745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Google Shape;202;p13">
            <a:extLst>
              <a:ext uri="{FF2B5EF4-FFF2-40B4-BE49-F238E27FC236}">
                <a16:creationId xmlns:a16="http://schemas.microsoft.com/office/drawing/2014/main" id="{154699A9-7FCA-724C-91DE-741CE2808BD0}"/>
              </a:ext>
            </a:extLst>
          </p:cNvPr>
          <p:cNvCxnSpPr>
            <a:cxnSpLocks/>
          </p:cNvCxnSpPr>
          <p:nvPr/>
        </p:nvCxnSpPr>
        <p:spPr>
          <a:xfrm flipV="1">
            <a:off x="11846816" y="10220006"/>
            <a:ext cx="2040960" cy="1012762"/>
          </a:xfrm>
          <a:prstGeom prst="straightConnector1">
            <a:avLst/>
          </a:prstGeom>
          <a:noFill/>
          <a:ln w="127000" cap="flat" cmpd="sng">
            <a:solidFill>
              <a:srgbClr val="FF0000"/>
            </a:solidFill>
            <a:prstDash val="solid"/>
            <a:miter lim="400000"/>
            <a:headEnd type="none" w="sm" len="sm"/>
            <a:tailEnd type="triangle" w="med" len="med"/>
          </a:ln>
        </p:spPr>
      </p:cxnSp>
      <p:cxnSp>
        <p:nvCxnSpPr>
          <p:cNvPr id="22" name="Google Shape;202;p13">
            <a:extLst>
              <a:ext uri="{FF2B5EF4-FFF2-40B4-BE49-F238E27FC236}">
                <a16:creationId xmlns:a16="http://schemas.microsoft.com/office/drawing/2014/main" id="{FA55A6E1-E3E8-174F-8801-F6292B1C214A}"/>
              </a:ext>
            </a:extLst>
          </p:cNvPr>
          <p:cNvCxnSpPr>
            <a:cxnSpLocks/>
          </p:cNvCxnSpPr>
          <p:nvPr/>
        </p:nvCxnSpPr>
        <p:spPr>
          <a:xfrm flipV="1">
            <a:off x="14670332" y="8723546"/>
            <a:ext cx="2961294" cy="1103078"/>
          </a:xfrm>
          <a:prstGeom prst="straightConnector1">
            <a:avLst/>
          </a:prstGeom>
          <a:noFill/>
          <a:ln w="127000" cap="flat" cmpd="sng">
            <a:solidFill>
              <a:srgbClr val="FF0000"/>
            </a:solidFill>
            <a:prstDash val="solid"/>
            <a:miter lim="400000"/>
            <a:headEnd type="none" w="sm" len="sm"/>
            <a:tailEnd type="triangle" w="med" len="med"/>
          </a:ln>
        </p:spPr>
      </p:cxnSp>
      <p:sp>
        <p:nvSpPr>
          <p:cNvPr id="25" name="Rectangle 24">
            <a:extLst>
              <a:ext uri="{FF2B5EF4-FFF2-40B4-BE49-F238E27FC236}">
                <a16:creationId xmlns:a16="http://schemas.microsoft.com/office/drawing/2014/main" id="{530E4166-F09F-234C-B97D-A7F2252828B9}"/>
              </a:ext>
            </a:extLst>
          </p:cNvPr>
          <p:cNvSpPr/>
          <p:nvPr/>
        </p:nvSpPr>
        <p:spPr>
          <a:xfrm>
            <a:off x="12086799" y="2735613"/>
            <a:ext cx="3532909" cy="150869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3EC0232B-692F-834C-B3DC-E9F8F5633EAC}"/>
              </a:ext>
            </a:extLst>
          </p:cNvPr>
          <p:cNvSpPr txBox="1"/>
          <p:nvPr/>
        </p:nvSpPr>
        <p:spPr>
          <a:xfrm>
            <a:off x="13121340" y="10839471"/>
            <a:ext cx="3673798" cy="630942"/>
          </a:xfrm>
          <a:prstGeom prst="rect">
            <a:avLst/>
          </a:prstGeom>
          <a:noFill/>
        </p:spPr>
        <p:txBody>
          <a:bodyPr wrap="square" rtlCol="0">
            <a:spAutoFit/>
          </a:bodyPr>
          <a:lstStyle/>
          <a:p>
            <a:pPr algn="ctr"/>
            <a:r>
              <a:rPr lang="en-US" sz="3500" dirty="0">
                <a:solidFill>
                  <a:srgbClr val="FF0000"/>
                </a:solidFill>
              </a:rPr>
              <a:t>Pull Request # 1</a:t>
            </a:r>
          </a:p>
        </p:txBody>
      </p:sp>
      <p:sp>
        <p:nvSpPr>
          <p:cNvPr id="24" name="TextBox 23">
            <a:extLst>
              <a:ext uri="{FF2B5EF4-FFF2-40B4-BE49-F238E27FC236}">
                <a16:creationId xmlns:a16="http://schemas.microsoft.com/office/drawing/2014/main" id="{150370D1-A4F5-F249-8F76-7AE51C7517DC}"/>
              </a:ext>
            </a:extLst>
          </p:cNvPr>
          <p:cNvSpPr txBox="1"/>
          <p:nvPr/>
        </p:nvSpPr>
        <p:spPr>
          <a:xfrm>
            <a:off x="16281957" y="9188915"/>
            <a:ext cx="3673798" cy="630942"/>
          </a:xfrm>
          <a:prstGeom prst="rect">
            <a:avLst/>
          </a:prstGeom>
          <a:noFill/>
        </p:spPr>
        <p:txBody>
          <a:bodyPr wrap="square" rtlCol="0">
            <a:spAutoFit/>
          </a:bodyPr>
          <a:lstStyle/>
          <a:p>
            <a:pPr algn="ctr"/>
            <a:r>
              <a:rPr lang="en-US" sz="3500" dirty="0">
                <a:solidFill>
                  <a:srgbClr val="FF0000"/>
                </a:solidFill>
              </a:rPr>
              <a:t>Pull Request # 2</a:t>
            </a:r>
          </a:p>
        </p:txBody>
      </p:sp>
      <p:sp>
        <p:nvSpPr>
          <p:cNvPr id="21" name="Google Shape;199;p13">
            <a:extLst>
              <a:ext uri="{FF2B5EF4-FFF2-40B4-BE49-F238E27FC236}">
                <a16:creationId xmlns:a16="http://schemas.microsoft.com/office/drawing/2014/main" id="{9BC44007-4E89-9C4D-B447-1561F1AB97B2}"/>
              </a:ext>
            </a:extLst>
          </p:cNvPr>
          <p:cNvSpPr/>
          <p:nvPr/>
        </p:nvSpPr>
        <p:spPr>
          <a:xfrm>
            <a:off x="19997020" y="9425510"/>
            <a:ext cx="1582693" cy="1719842"/>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6" name="Google Shape;199;p13">
            <a:extLst>
              <a:ext uri="{FF2B5EF4-FFF2-40B4-BE49-F238E27FC236}">
                <a16:creationId xmlns:a16="http://schemas.microsoft.com/office/drawing/2014/main" id="{3DC17FAF-C005-B44D-B3BA-3149D0B8CF30}"/>
              </a:ext>
            </a:extLst>
          </p:cNvPr>
          <p:cNvSpPr/>
          <p:nvPr/>
        </p:nvSpPr>
        <p:spPr>
          <a:xfrm>
            <a:off x="14740293" y="9888970"/>
            <a:ext cx="6718819" cy="810189"/>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7" name="Google Shape;199;p13">
            <a:extLst>
              <a:ext uri="{FF2B5EF4-FFF2-40B4-BE49-F238E27FC236}">
                <a16:creationId xmlns:a16="http://schemas.microsoft.com/office/drawing/2014/main" id="{092CD0F6-BE09-2C41-BF04-1D74EAEC5B93}"/>
              </a:ext>
            </a:extLst>
          </p:cNvPr>
          <p:cNvSpPr/>
          <p:nvPr/>
        </p:nvSpPr>
        <p:spPr>
          <a:xfrm>
            <a:off x="19983164" y="10014332"/>
            <a:ext cx="1582693" cy="1719842"/>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 name="Google Shape;199;p13">
            <a:extLst>
              <a:ext uri="{FF2B5EF4-FFF2-40B4-BE49-F238E27FC236}">
                <a16:creationId xmlns:a16="http://schemas.microsoft.com/office/drawing/2014/main" id="{24B332C4-F9C7-1744-897A-A168B479FCDA}"/>
              </a:ext>
            </a:extLst>
          </p:cNvPr>
          <p:cNvSpPr/>
          <p:nvPr/>
        </p:nvSpPr>
        <p:spPr>
          <a:xfrm>
            <a:off x="18808396" y="7361692"/>
            <a:ext cx="2771318" cy="1719842"/>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3" descr="Screenshot 2020-06-05 12.22.34.png"/>
          <p:cNvPicPr preferRelativeResize="0"/>
          <p:nvPr/>
        </p:nvPicPr>
        <p:blipFill rotWithShape="1">
          <a:blip r:embed="rId3">
            <a:alphaModFix/>
          </a:blip>
          <a:srcRect b="11825"/>
          <a:stretch/>
        </p:blipFill>
        <p:spPr>
          <a:xfrm>
            <a:off x="2566743" y="2541399"/>
            <a:ext cx="19250514" cy="9765931"/>
          </a:xfrm>
          <a:prstGeom prst="rect">
            <a:avLst/>
          </a:prstGeom>
          <a:noFill/>
          <a:ln>
            <a:noFill/>
          </a:ln>
        </p:spPr>
      </p:pic>
      <p:sp>
        <p:nvSpPr>
          <p:cNvPr id="198" name="Google Shape;198;p13"/>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7200" b="0" i="0" u="none" strike="noStrike" cap="none" dirty="0">
                <a:solidFill>
                  <a:srgbClr val="000000"/>
                </a:solidFill>
                <a:latin typeface="Helvetica Neue"/>
                <a:ea typeface="Helvetica Neue"/>
                <a:cs typeface="Helvetica Neue"/>
                <a:sym typeface="Helvetica Neue"/>
              </a:rPr>
              <a:t>4. Merge into main</a:t>
            </a:r>
            <a:endParaRPr sz="7200" dirty="0"/>
          </a:p>
        </p:txBody>
      </p:sp>
      <p:sp>
        <p:nvSpPr>
          <p:cNvPr id="199" name="Google Shape;199;p13"/>
          <p:cNvSpPr/>
          <p:nvPr/>
        </p:nvSpPr>
        <p:spPr>
          <a:xfrm>
            <a:off x="14670332" y="10583134"/>
            <a:ext cx="7146925" cy="1719842"/>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00" name="Google Shape;200;p13"/>
          <p:cNvSpPr/>
          <p:nvPr/>
        </p:nvSpPr>
        <p:spPr>
          <a:xfrm>
            <a:off x="8956802" y="5734935"/>
            <a:ext cx="2729938" cy="2246130"/>
          </a:xfrm>
          <a:prstGeom prst="rect">
            <a:avLst/>
          </a:prstGeom>
          <a:solidFill>
            <a:srgbClr val="F5F5F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03" name="Google Shape;203;p13"/>
          <p:cNvSpPr txBox="1"/>
          <p:nvPr/>
        </p:nvSpPr>
        <p:spPr>
          <a:xfrm>
            <a:off x="3506109" y="3215894"/>
            <a:ext cx="1264921" cy="548134"/>
          </a:xfrm>
          <a:prstGeom prst="rect">
            <a:avLst/>
          </a:prstGeom>
          <a:solidFill>
            <a:srgbClr val="B3E3FF"/>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000"/>
              <a:buFont typeface="Helvetica Neue"/>
              <a:buNone/>
            </a:pPr>
            <a:r>
              <a:rPr lang="en-US" sz="3000" b="0" i="0" u="none" strike="noStrike" cap="none">
                <a:solidFill>
                  <a:srgbClr val="000000"/>
                </a:solidFill>
                <a:latin typeface="Helvetica Neue"/>
                <a:ea typeface="Helvetica Neue"/>
                <a:cs typeface="Helvetica Neue"/>
                <a:sym typeface="Helvetica Neue"/>
              </a:rPr>
              <a:t>Main   </a:t>
            </a:r>
            <a:endParaRPr/>
          </a:p>
        </p:txBody>
      </p:sp>
      <p:sp>
        <p:nvSpPr>
          <p:cNvPr id="10" name="Rectangle 9">
            <a:extLst>
              <a:ext uri="{FF2B5EF4-FFF2-40B4-BE49-F238E27FC236}">
                <a16:creationId xmlns:a16="http://schemas.microsoft.com/office/drawing/2014/main" id="{51F4AA09-C08B-5848-8FB7-C74D7A5FCF27}"/>
              </a:ext>
            </a:extLst>
          </p:cNvPr>
          <p:cNvSpPr/>
          <p:nvPr/>
        </p:nvSpPr>
        <p:spPr>
          <a:xfrm>
            <a:off x="3029288" y="10428456"/>
            <a:ext cx="5601761" cy="18745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1407B6-8D8F-F747-98F5-D43EB86F87CE}"/>
              </a:ext>
            </a:extLst>
          </p:cNvPr>
          <p:cNvSpPr/>
          <p:nvPr/>
        </p:nvSpPr>
        <p:spPr>
          <a:xfrm>
            <a:off x="6806307" y="8896942"/>
            <a:ext cx="1266745" cy="182944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34A23E5E-0B14-7B4F-8E65-0E8DEAF3CF45}"/>
              </a:ext>
            </a:extLst>
          </p:cNvPr>
          <p:cNvCxnSpPr>
            <a:cxnSpLocks/>
          </p:cNvCxnSpPr>
          <p:nvPr/>
        </p:nvCxnSpPr>
        <p:spPr>
          <a:xfrm flipH="1">
            <a:off x="6732165" y="9984662"/>
            <a:ext cx="1800028" cy="0"/>
          </a:xfrm>
          <a:prstGeom prst="line">
            <a:avLst/>
          </a:prstGeom>
          <a:ln w="107950">
            <a:solidFill>
              <a:srgbClr val="41414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577297-76D3-FA47-8F9B-15AABC1AC8D9}"/>
              </a:ext>
            </a:extLst>
          </p:cNvPr>
          <p:cNvSpPr/>
          <p:nvPr/>
        </p:nvSpPr>
        <p:spPr>
          <a:xfrm>
            <a:off x="9688398" y="7981065"/>
            <a:ext cx="1266745" cy="109638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FD0EBA6-9D64-8747-8299-EF34C821E23F}"/>
              </a:ext>
            </a:extLst>
          </p:cNvPr>
          <p:cNvCxnSpPr>
            <a:cxnSpLocks/>
          </p:cNvCxnSpPr>
          <p:nvPr/>
        </p:nvCxnSpPr>
        <p:spPr>
          <a:xfrm flipH="1">
            <a:off x="9446470" y="8512998"/>
            <a:ext cx="1800028" cy="0"/>
          </a:xfrm>
          <a:prstGeom prst="line">
            <a:avLst/>
          </a:prstGeom>
          <a:ln w="107950">
            <a:solidFill>
              <a:srgbClr val="41414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47BE9-0939-EC4C-A0CF-BCFCDB9219B6}"/>
              </a:ext>
            </a:extLst>
          </p:cNvPr>
          <p:cNvSpPr/>
          <p:nvPr/>
        </p:nvSpPr>
        <p:spPr>
          <a:xfrm>
            <a:off x="9713669" y="9500617"/>
            <a:ext cx="1266745" cy="109638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8E619E55-491C-5F42-92DF-0EC0D778BCB4}"/>
              </a:ext>
            </a:extLst>
          </p:cNvPr>
          <p:cNvCxnSpPr>
            <a:cxnSpLocks/>
          </p:cNvCxnSpPr>
          <p:nvPr/>
        </p:nvCxnSpPr>
        <p:spPr>
          <a:xfrm flipH="1">
            <a:off x="9500014" y="9954434"/>
            <a:ext cx="1800028" cy="0"/>
          </a:xfrm>
          <a:prstGeom prst="line">
            <a:avLst/>
          </a:prstGeom>
          <a:ln w="107950">
            <a:solidFill>
              <a:srgbClr val="41414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E40074E-3C11-4F4E-B750-19551E3EE30C}"/>
              </a:ext>
            </a:extLst>
          </p:cNvPr>
          <p:cNvSpPr/>
          <p:nvPr/>
        </p:nvSpPr>
        <p:spPr>
          <a:xfrm>
            <a:off x="11762970" y="10395371"/>
            <a:ext cx="4646803" cy="18745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9F72549-CD58-DA47-B664-DA16198CEFEE}"/>
              </a:ext>
            </a:extLst>
          </p:cNvPr>
          <p:cNvSpPr/>
          <p:nvPr/>
        </p:nvSpPr>
        <p:spPr>
          <a:xfrm>
            <a:off x="12088018" y="10028576"/>
            <a:ext cx="1652349" cy="18745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Google Shape;202;p13">
            <a:extLst>
              <a:ext uri="{FF2B5EF4-FFF2-40B4-BE49-F238E27FC236}">
                <a16:creationId xmlns:a16="http://schemas.microsoft.com/office/drawing/2014/main" id="{154699A9-7FCA-724C-91DE-741CE2808BD0}"/>
              </a:ext>
            </a:extLst>
          </p:cNvPr>
          <p:cNvCxnSpPr>
            <a:cxnSpLocks/>
          </p:cNvCxnSpPr>
          <p:nvPr/>
        </p:nvCxnSpPr>
        <p:spPr>
          <a:xfrm flipV="1">
            <a:off x="11846816" y="10220006"/>
            <a:ext cx="2040960" cy="1012762"/>
          </a:xfrm>
          <a:prstGeom prst="straightConnector1">
            <a:avLst/>
          </a:prstGeom>
          <a:noFill/>
          <a:ln w="127000" cap="flat" cmpd="sng">
            <a:solidFill>
              <a:srgbClr val="FF0000"/>
            </a:solidFill>
            <a:prstDash val="solid"/>
            <a:miter lim="400000"/>
            <a:headEnd type="none" w="sm" len="sm"/>
            <a:tailEnd type="triangle" w="med" len="med"/>
          </a:ln>
        </p:spPr>
      </p:cxnSp>
      <p:cxnSp>
        <p:nvCxnSpPr>
          <p:cNvPr id="22" name="Google Shape;202;p13">
            <a:extLst>
              <a:ext uri="{FF2B5EF4-FFF2-40B4-BE49-F238E27FC236}">
                <a16:creationId xmlns:a16="http://schemas.microsoft.com/office/drawing/2014/main" id="{FA55A6E1-E3E8-174F-8801-F6292B1C214A}"/>
              </a:ext>
            </a:extLst>
          </p:cNvPr>
          <p:cNvCxnSpPr>
            <a:cxnSpLocks/>
          </p:cNvCxnSpPr>
          <p:nvPr/>
        </p:nvCxnSpPr>
        <p:spPr>
          <a:xfrm flipV="1">
            <a:off x="14670332" y="8723546"/>
            <a:ext cx="2961294" cy="1103078"/>
          </a:xfrm>
          <a:prstGeom prst="straightConnector1">
            <a:avLst/>
          </a:prstGeom>
          <a:noFill/>
          <a:ln w="127000" cap="flat" cmpd="sng">
            <a:solidFill>
              <a:srgbClr val="FF0000"/>
            </a:solidFill>
            <a:prstDash val="solid"/>
            <a:miter lim="400000"/>
            <a:headEnd type="none" w="sm" len="sm"/>
            <a:tailEnd type="triangle" w="med" len="med"/>
          </a:ln>
        </p:spPr>
      </p:cxnSp>
      <p:sp>
        <p:nvSpPr>
          <p:cNvPr id="25" name="Rectangle 24">
            <a:extLst>
              <a:ext uri="{FF2B5EF4-FFF2-40B4-BE49-F238E27FC236}">
                <a16:creationId xmlns:a16="http://schemas.microsoft.com/office/drawing/2014/main" id="{530E4166-F09F-234C-B97D-A7F2252828B9}"/>
              </a:ext>
            </a:extLst>
          </p:cNvPr>
          <p:cNvSpPr/>
          <p:nvPr/>
        </p:nvSpPr>
        <p:spPr>
          <a:xfrm>
            <a:off x="12086799" y="2735613"/>
            <a:ext cx="3532909" cy="150869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3EC0232B-692F-834C-B3DC-E9F8F5633EAC}"/>
              </a:ext>
            </a:extLst>
          </p:cNvPr>
          <p:cNvSpPr txBox="1"/>
          <p:nvPr/>
        </p:nvSpPr>
        <p:spPr>
          <a:xfrm>
            <a:off x="13121340" y="10839471"/>
            <a:ext cx="3673798" cy="630942"/>
          </a:xfrm>
          <a:prstGeom prst="rect">
            <a:avLst/>
          </a:prstGeom>
          <a:noFill/>
        </p:spPr>
        <p:txBody>
          <a:bodyPr wrap="square" rtlCol="0">
            <a:spAutoFit/>
          </a:bodyPr>
          <a:lstStyle/>
          <a:p>
            <a:pPr algn="ctr"/>
            <a:r>
              <a:rPr lang="en-US" sz="3500" dirty="0">
                <a:solidFill>
                  <a:srgbClr val="FF0000"/>
                </a:solidFill>
              </a:rPr>
              <a:t>Pull Request # 1</a:t>
            </a:r>
          </a:p>
        </p:txBody>
      </p:sp>
      <p:sp>
        <p:nvSpPr>
          <p:cNvPr id="24" name="TextBox 23">
            <a:extLst>
              <a:ext uri="{FF2B5EF4-FFF2-40B4-BE49-F238E27FC236}">
                <a16:creationId xmlns:a16="http://schemas.microsoft.com/office/drawing/2014/main" id="{150370D1-A4F5-F249-8F76-7AE51C7517DC}"/>
              </a:ext>
            </a:extLst>
          </p:cNvPr>
          <p:cNvSpPr txBox="1"/>
          <p:nvPr/>
        </p:nvSpPr>
        <p:spPr>
          <a:xfrm>
            <a:off x="16281957" y="9188915"/>
            <a:ext cx="3673798" cy="630942"/>
          </a:xfrm>
          <a:prstGeom prst="rect">
            <a:avLst/>
          </a:prstGeom>
          <a:noFill/>
        </p:spPr>
        <p:txBody>
          <a:bodyPr wrap="square" rtlCol="0">
            <a:spAutoFit/>
          </a:bodyPr>
          <a:lstStyle/>
          <a:p>
            <a:pPr algn="ctr"/>
            <a:r>
              <a:rPr lang="en-US" sz="3500" dirty="0">
                <a:solidFill>
                  <a:srgbClr val="FF0000"/>
                </a:solidFill>
              </a:rPr>
              <a:t>Pull Request # 2</a:t>
            </a:r>
          </a:p>
        </p:txBody>
      </p:sp>
    </p:spTree>
    <p:extLst>
      <p:ext uri="{BB962C8B-B14F-4D97-AF65-F5344CB8AC3E}">
        <p14:creationId xmlns:p14="http://schemas.microsoft.com/office/powerpoint/2010/main" val="249590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p>
            <a:pPr marL="0" marR="0" lvl="0" indent="0" algn="ctr" rtl="0">
              <a:lnSpc>
                <a:spcPct val="100000"/>
              </a:lnSpc>
              <a:spcBef>
                <a:spcPts val="0"/>
              </a:spcBef>
              <a:spcAft>
                <a:spcPts val="0"/>
              </a:spcAft>
              <a:buClr>
                <a:srgbClr val="000000"/>
              </a:buClr>
              <a:buSzPts val="8848"/>
              <a:buFont typeface="Helvetica Neue"/>
              <a:buNone/>
            </a:pPr>
            <a:r>
              <a:rPr lang="en-US" sz="8000" dirty="0"/>
              <a:t>Demo: </a:t>
            </a:r>
            <a:r>
              <a:rPr lang="en-US" sz="8000" dirty="0" err="1"/>
              <a:t>Gitflow</a:t>
            </a:r>
            <a:endParaRPr sz="8000" dirty="0"/>
          </a:p>
        </p:txBody>
      </p:sp>
      <p:sp>
        <p:nvSpPr>
          <p:cNvPr id="101" name="Google Shape;101;p3"/>
          <p:cNvSpPr txBox="1">
            <a:spLocks noGrp="1"/>
          </p:cNvSpPr>
          <p:nvPr>
            <p:ph type="body" idx="1"/>
          </p:nvPr>
        </p:nvSpPr>
        <p:spPr>
          <a:xfrm>
            <a:off x="1689100" y="2641600"/>
            <a:ext cx="21005800" cy="9494982"/>
          </a:xfrm>
          <a:prstGeom prst="rect">
            <a:avLst/>
          </a:prstGeom>
          <a:noFill/>
          <a:ln>
            <a:noFill/>
          </a:ln>
        </p:spPr>
        <p:txBody>
          <a:bodyPr spcFirstLastPara="1" wrap="square" lIns="50800" tIns="50800" rIns="50800" bIns="50800" anchor="ctr" anchorCtr="0">
            <a:normAutofit fontScale="92500" lnSpcReduction="10000"/>
          </a:bodyPr>
          <a:lstStyle/>
          <a:p>
            <a:pPr marL="0" lvl="0" indent="0" algn="l" rtl="0">
              <a:lnSpc>
                <a:spcPct val="100000"/>
              </a:lnSpc>
              <a:spcBef>
                <a:spcPts val="0"/>
              </a:spcBef>
              <a:spcAft>
                <a:spcPts val="0"/>
              </a:spcAft>
              <a:buClr>
                <a:srgbClr val="000000"/>
              </a:buClr>
              <a:buSzPts val="6000"/>
              <a:buNone/>
            </a:pPr>
            <a:r>
              <a:rPr lang="en-US" sz="5800" dirty="0"/>
              <a:t>In this demo, you will learn how to:</a:t>
            </a:r>
            <a:endParaRPr lang="en-US" sz="4800" dirty="0"/>
          </a:p>
          <a:p>
            <a:pPr marL="1092200" lvl="1" indent="-635000"/>
            <a:r>
              <a:rPr lang="en-US" dirty="0"/>
              <a:t>Create and manipulate multiple branches within a git repo (main, develop, feature)</a:t>
            </a:r>
            <a:endParaRPr dirty="0"/>
          </a:p>
          <a:p>
            <a:pPr marL="1092200" lvl="1" indent="-635000"/>
            <a:r>
              <a:rPr lang="en-US" dirty="0"/>
              <a:t>How to use these branches in a “standard” git workflow</a:t>
            </a:r>
          </a:p>
          <a:p>
            <a:pPr marL="1092200" lvl="1" indent="-635000"/>
            <a:r>
              <a:rPr lang="en-US" dirty="0"/>
              <a:t>Submit a pull request on </a:t>
            </a:r>
            <a:r>
              <a:rPr lang="en-US" dirty="0" err="1"/>
              <a:t>Github</a:t>
            </a:r>
            <a:r>
              <a:rPr lang="en-US" dirty="0"/>
              <a:t> to merge two branches</a:t>
            </a:r>
          </a:p>
          <a:p>
            <a:pPr marL="1092200" lvl="1" indent="-635000"/>
            <a:endParaRPr lang="en-US" dirty="0"/>
          </a:p>
          <a:p>
            <a:pPr marL="0" indent="0">
              <a:buNone/>
            </a:pPr>
            <a:r>
              <a:rPr lang="en-US" sz="5800" dirty="0"/>
              <a:t>Try to type along with me as we walk through the demo. However, don’t worry if you get stuck!</a:t>
            </a:r>
          </a:p>
        </p:txBody>
      </p:sp>
    </p:spTree>
    <p:extLst>
      <p:ext uri="{BB962C8B-B14F-4D97-AF65-F5344CB8AC3E}">
        <p14:creationId xmlns:p14="http://schemas.microsoft.com/office/powerpoint/2010/main" val="503865505"/>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2331</TotalTime>
  <Words>739</Words>
  <Application>Microsoft Macintosh PowerPoint</Application>
  <PresentationFormat>Custom</PresentationFormat>
  <Paragraphs>87</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Courier New</vt:lpstr>
      <vt:lpstr>Helvetica Neue</vt:lpstr>
      <vt:lpstr>Helvetica Neue Light</vt:lpstr>
      <vt:lpstr>Calibri</vt:lpstr>
      <vt:lpstr>Arial</vt:lpstr>
      <vt:lpstr>Wingdings</vt:lpstr>
      <vt:lpstr>White</vt:lpstr>
      <vt:lpstr>Gitflow</vt:lpstr>
      <vt:lpstr>Why do we Need Gitflow?</vt:lpstr>
      <vt:lpstr>Gitflow is a way of using Git and GitHub</vt:lpstr>
      <vt:lpstr>How It Works</vt:lpstr>
      <vt:lpstr>2. Create a feature branch from develop</vt:lpstr>
      <vt:lpstr>3. Merge into Develop</vt:lpstr>
      <vt:lpstr>4. Merge into main</vt:lpstr>
      <vt:lpstr>4. Merge into main</vt:lpstr>
      <vt:lpstr>Demo: Gitflow</vt:lpstr>
      <vt:lpstr>Demo: Gitflow</vt:lpstr>
      <vt:lpstr>PowerPoint Presentation</vt:lpstr>
      <vt:lpstr>Summary of process to add a feature</vt:lpstr>
      <vt:lpstr>Git Commands</vt:lpstr>
      <vt:lpstr>PowerPoint Presentation</vt:lpstr>
      <vt:lpstr>Class-sourced Vocabulary List</vt:lpstr>
      <vt:lpstr>Feature done: Pull Request</vt:lpstr>
      <vt:lpstr>Feature done: Pull Request</vt:lpstr>
      <vt:lpstr>Feature done: Pull Request</vt:lpstr>
      <vt:lpstr>By the end of this lesson, you will be able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Gitflow</dc:title>
  <cp:lastModifiedBy>Microsoft Office User</cp:lastModifiedBy>
  <cp:revision>23</cp:revision>
  <dcterms:modified xsi:type="dcterms:W3CDTF">2023-07-07T17:36:50Z</dcterms:modified>
</cp:coreProperties>
</file>