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5" r:id="rId5"/>
    <p:sldId id="268" r:id="rId6"/>
    <p:sldId id="290" r:id="rId7"/>
    <p:sldId id="272" r:id="rId8"/>
    <p:sldId id="292" r:id="rId9"/>
    <p:sldId id="273" r:id="rId10"/>
    <p:sldId id="274" r:id="rId11"/>
    <p:sldId id="291" r:id="rId12"/>
    <p:sldId id="289" r:id="rId13"/>
    <p:sldId id="262" r:id="rId14"/>
    <p:sldId id="269" r:id="rId15"/>
    <p:sldId id="270" r:id="rId16"/>
    <p:sldId id="271" r:id="rId17"/>
    <p:sldId id="257" r:id="rId18"/>
  </p:sldIdLst>
  <p:sldSz cx="24384000" cy="13716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Helvetica Neue Light" panose="02000403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07"/>
  </p:normalViewPr>
  <p:slideViewPr>
    <p:cSldViewPr snapToGrid="0" snapToObjects="1">
      <p:cViewPr varScale="1">
        <p:scale>
          <a:sx n="62" d="100"/>
          <a:sy n="6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7d530a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7d530a7d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GitHub.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into develop.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Repeat until enough features have been merged into develop, then make a pull request from develop -&gt; main.</a:t>
            </a:r>
            <a:endParaRPr sz="45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source-control projects (also see Gitlab/bitbucket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version-controlled project, keeps track of changes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70140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70140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70140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530a7d_1_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617</Words>
  <Application>Microsoft Macintosh PowerPoint</Application>
  <PresentationFormat>Custom</PresentationFormat>
  <Paragraphs>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 New</vt:lpstr>
      <vt:lpstr>Helvetica Neue</vt:lpstr>
      <vt:lpstr>Helvetica Neue Light</vt:lpstr>
      <vt:lpstr>Calibri</vt:lpstr>
      <vt:lpstr>Arial</vt:lpstr>
      <vt:lpstr>Wingdings</vt:lpstr>
      <vt:lpstr>White</vt:lpstr>
      <vt:lpstr>Gitflow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PowerPoint Presentation</vt:lpstr>
      <vt:lpstr>Summary of process to add a feature</vt:lpstr>
      <vt:lpstr>Git Commands</vt:lpstr>
      <vt:lpstr>PowerPoint Presentation</vt:lpstr>
      <vt:lpstr>Class-sourced Vocabulary List</vt:lpstr>
      <vt:lpstr>Feature done: Pull Request</vt:lpstr>
      <vt:lpstr>Feature done: Pull Request</vt:lpstr>
      <vt:lpstr>Feature done: Pull Request</vt:lpstr>
      <vt:lpstr>By the end of this lesson, you will be able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Microsoft Office User</cp:lastModifiedBy>
  <cp:revision>20</cp:revision>
  <dcterms:modified xsi:type="dcterms:W3CDTF">2023-07-06T23:48:27Z</dcterms:modified>
</cp:coreProperties>
</file>