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57" r:id="rId4"/>
    <p:sldId id="283" r:id="rId5"/>
    <p:sldId id="290" r:id="rId6"/>
    <p:sldId id="258" r:id="rId7"/>
    <p:sldId id="289" r:id="rId8"/>
    <p:sldId id="280" r:id="rId9"/>
    <p:sldId id="281" r:id="rId10"/>
    <p:sldId id="282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B16D-6A3A-0143-BE35-4D7955F2C534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B50-3307-884D-BB8E-97290018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changes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Our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source control: copy the entire folder and name it “OLD_v3”</a:t>
            </a:r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demo, you will learn how to:</a:t>
            </a:r>
          </a:p>
          <a:p>
            <a:pPr lvl="1"/>
            <a:r>
              <a:rPr lang="en-US" dirty="0"/>
              <a:t>Make a git repository in </a:t>
            </a:r>
            <a:r>
              <a:rPr lang="en-US" dirty="0" err="1"/>
              <a:t>Github</a:t>
            </a:r>
            <a:r>
              <a:rPr lang="en-US" dirty="0"/>
              <a:t> and “clone” it to your local machine</a:t>
            </a:r>
          </a:p>
          <a:p>
            <a:pPr lvl="1"/>
            <a:r>
              <a:rPr lang="en-US" dirty="0"/>
              <a:t>Add and edit files in the repo</a:t>
            </a:r>
          </a:p>
          <a:p>
            <a:pPr lvl="1"/>
            <a:r>
              <a:rPr lang="en-US" dirty="0"/>
              <a:t>Resolve conflicts between the remote version and local version of your files</a:t>
            </a:r>
          </a:p>
          <a:p>
            <a:pPr lvl="1"/>
            <a:r>
              <a:rPr lang="en-US" dirty="0"/>
              <a:t>Remove changes you don’t want to keep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up into groups </a:t>
            </a:r>
          </a:p>
          <a:p>
            <a:r>
              <a:rPr lang="en-US" sz="2200" dirty="0"/>
              <a:t>Any problems reproducing the commands we discussed in the demo? Work together to see if you can resolve any issues as a group. Otherwise, ask for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time:</a:t>
            </a:r>
          </a:p>
          <a:p>
            <a:r>
              <a:rPr lang="en-US" sz="2200" dirty="0"/>
              <a:t>Choose a group member. Everyone clone the demo repo of that member, and then try to edit the same file and push to the repo. Can you resolve any conflicts that arise?</a:t>
            </a:r>
          </a:p>
        </p:txBody>
      </p:sp>
    </p:spTree>
    <p:extLst>
      <p:ext uri="{BB962C8B-B14F-4D97-AF65-F5344CB8AC3E}">
        <p14:creationId xmlns:p14="http://schemas.microsoft.com/office/powerpoint/2010/main" val="17540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215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clone [URL]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Clones repo to your computer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status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Compare local and remote repo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add [file]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Adds changes from file to next commit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commit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Creates commit from staged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08257" y="681037"/>
            <a:ext cx="5121584" cy="54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push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new commits to remote repo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Grabs new commits from remote repo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diff [file]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 difference between local and remote version of file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[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Get most recent commit version of file, overwrite any local changes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copy of local changes, but not as a commit (allows you to update loca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repo from remote)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 apply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 local changes to files that were previously stashed away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776201" y="6311900"/>
            <a:ext cx="90064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lot of “Git Cheatsheets” online if you want a summary of more commands!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390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378"/>
            <a:ext cx="9144000" cy="590583"/>
          </a:xfrm>
        </p:spPr>
        <p:txBody>
          <a:bodyPr>
            <a:noAutofit/>
          </a:bodyPr>
          <a:lstStyle/>
          <a:p>
            <a:r>
              <a:rPr lang="en-US" sz="4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6939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966</Words>
  <Application>Microsoft Macintosh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</vt:lpstr>
      <vt:lpstr>Amasis MT Pro Medium</vt:lpstr>
      <vt:lpstr>Arial</vt:lpstr>
      <vt:lpstr>Calibri</vt:lpstr>
      <vt:lpstr>Courier New</vt:lpstr>
      <vt:lpstr>Office Theme</vt:lpstr>
      <vt:lpstr>Git</vt:lpstr>
      <vt:lpstr>Source Control</vt:lpstr>
      <vt:lpstr>Source Control Flavors</vt:lpstr>
      <vt:lpstr>Demo: Introduction to Git</vt:lpstr>
      <vt:lpstr>Group Activity (10 mins)</vt:lpstr>
      <vt:lpstr>Git Commands</vt:lpstr>
      <vt:lpstr>PowerPoint Presentation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Microsoft Office User</cp:lastModifiedBy>
  <cp:revision>14</cp:revision>
  <dcterms:created xsi:type="dcterms:W3CDTF">2022-10-03T18:49:17Z</dcterms:created>
  <dcterms:modified xsi:type="dcterms:W3CDTF">2023-07-05T23:26:34Z</dcterms:modified>
</cp:coreProperties>
</file>