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E3FE5-B028-49CE-A975-DB867AF87FB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D4423-EB09-4598-A31F-8408F6A96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D4423-EB09-4598-A31F-8408F6A963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368B-8AE2-C088-6B3B-486CD08DD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4A225-A7F9-E8D6-D1E6-3EF9361D8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590D-AAD2-3F66-FAD6-26522FF2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7A5F-9FFE-E584-7678-383A77D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88B7-14CF-A736-0642-AE630621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DFCB-1E0F-4B34-9B36-7585A1CE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8E0FA-AC88-1C19-62D0-6F380C387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E573-C359-558C-EC7A-1DE38E66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B483-12A2-8688-691E-376DEFD1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EF13-0158-AEEA-3962-1D15DD91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42C8A-32DE-2AFF-CB25-062041720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43083-8881-639B-28E0-5695FB10A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10F11-4E54-8E56-F99B-CDA6D490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F8B0-45DC-DD61-A5C6-0812D1D3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78F5-DB79-5966-4EE5-C9B2480F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E241-ADA3-1FBC-BF22-4C8EC2A7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B19C-C506-EAD8-D874-D8439040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F56B-9454-B4A6-CC10-3540AF6C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D75B0-952F-8656-AC3B-C03A8E22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68ED2-E8CA-B84F-3429-08004E7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8C81-7B5C-0837-5519-9CDC546D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38561-5F57-65CF-ECE9-D21888B8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BCD9-D119-ACFF-07DB-79E856D0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4904D-4BC1-7F46-BB96-D2CA259E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96E3-B184-11ED-5614-F3A06FA8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C10-0C49-264E-29E2-27053A89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2B95-984F-29D8-EF90-BB24EA68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EF49C-610A-3CF7-1654-7676A43D7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C1D49-14EC-EFC6-C648-5719943A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2E0D4-9F31-8F30-CA81-130B7765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0A98-5859-8772-EAA0-22AA2E7F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847B-8D7B-27DA-7BEA-D314D250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EBBE-8FE4-06DE-3901-96386FA5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7B537-E495-D965-446F-001CA118F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549A6-0DC0-E744-326B-8594BD932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7B09F-2E3B-0BFF-DE5B-61AC5FF0D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1BEE3-3952-57FC-BA5F-47512C19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0CCD1-0556-BEF2-F0BB-F1080249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606B9-9965-AE39-9074-D73345BA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3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B5C5-7F96-7EF7-22EE-61E8ABC8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1A7DC-AE16-2ABD-33B8-5631B7B7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F152E-BA6E-7734-E383-ED55D3AC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64561-A2C2-1A65-E54E-C637BFF5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6BDDF-6329-E164-0037-DF31803F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B5B0D-7534-9E36-43B8-4246FDC6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AB506-112E-85C9-1B78-8CFE1C5D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A67E-E424-2B7B-9E53-2DC7CC76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C64C-B423-6017-2082-22E77A84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A7086-F434-7FBC-1731-328820CEE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31A2B-2533-1C7D-2E42-D36DD40E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D8550-7B24-80A4-056D-7F7E6125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487F6-6B06-AE13-4413-6231DEA6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4BD4-5CB6-E55F-1955-A1A5D4A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BF5E4-128B-DF95-AA1F-4006D9BB4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1914B-5836-6E31-CC5C-EE05C0ED1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81223-519E-28B7-4C52-79E57FDE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F6A4F-D20F-839A-5649-46664272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C30D-E494-D300-BFC2-8EFAD71D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39D65-04FE-DD28-9BFE-9BE2212A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CCFE3-2BDA-6081-BF62-B7FAF146B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F428B-9683-21DE-D965-8D022EE2D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A79D6-0757-41C2-B581-C3CF36C7474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DC9D8-9F78-A471-A387-00FB77918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7D92-0FFA-9BE0-70DD-6C728DA9B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587F7-02FC-42EF-A24C-3D35E47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E33E-B8DD-7F2F-EF6E-BF4C8AB4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Review 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442BF-FAE3-9D08-0A16-C5E07C7FB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by David Bishop</a:t>
            </a:r>
          </a:p>
        </p:txBody>
      </p:sp>
    </p:spTree>
    <p:extLst>
      <p:ext uri="{BB962C8B-B14F-4D97-AF65-F5344CB8AC3E}">
        <p14:creationId xmlns:p14="http://schemas.microsoft.com/office/powerpoint/2010/main" val="185713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F19E9D-B396-7CF7-C3B5-496424B1A65D}"/>
              </a:ext>
            </a:extLst>
          </p:cNvPr>
          <p:cNvSpPr/>
          <p:nvPr/>
        </p:nvSpPr>
        <p:spPr>
          <a:xfrm>
            <a:off x="838200" y="566928"/>
            <a:ext cx="10515600" cy="57332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F14BE8-FC18-81A2-E1DE-5FED7BF186ED}"/>
              </a:ext>
            </a:extLst>
          </p:cNvPr>
          <p:cNvSpPr/>
          <p:nvPr/>
        </p:nvSpPr>
        <p:spPr>
          <a:xfrm>
            <a:off x="1318260" y="971376"/>
            <a:ext cx="9555480" cy="96799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D11D4D-BA3A-FB51-FB37-22D2364D02BE}"/>
              </a:ext>
            </a:extLst>
          </p:cNvPr>
          <p:cNvSpPr/>
          <p:nvPr/>
        </p:nvSpPr>
        <p:spPr>
          <a:xfrm>
            <a:off x="1318260" y="1939370"/>
            <a:ext cx="9555480" cy="96799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6E4C08-8FE0-56E4-EFD0-7C4F1A8C439F}"/>
              </a:ext>
            </a:extLst>
          </p:cNvPr>
          <p:cNvSpPr/>
          <p:nvPr/>
        </p:nvSpPr>
        <p:spPr>
          <a:xfrm>
            <a:off x="1303020" y="2907365"/>
            <a:ext cx="9555480" cy="96799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CA4690-E83C-CE74-0194-C3135B36160A}"/>
              </a:ext>
            </a:extLst>
          </p:cNvPr>
          <p:cNvSpPr/>
          <p:nvPr/>
        </p:nvSpPr>
        <p:spPr>
          <a:xfrm>
            <a:off x="1303020" y="3875359"/>
            <a:ext cx="9555480" cy="96799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65C36D-9997-DF86-2A62-01C91E2A0356}"/>
              </a:ext>
            </a:extLst>
          </p:cNvPr>
          <p:cNvSpPr/>
          <p:nvPr/>
        </p:nvSpPr>
        <p:spPr>
          <a:xfrm>
            <a:off x="1303020" y="4843354"/>
            <a:ext cx="9555480" cy="96799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5C78B-EF93-F544-E623-28DEA6988FFF}"/>
              </a:ext>
            </a:extLst>
          </p:cNvPr>
          <p:cNvSpPr txBox="1"/>
          <p:nvPr/>
        </p:nvSpPr>
        <p:spPr>
          <a:xfrm>
            <a:off x="4827609" y="1119987"/>
            <a:ext cx="2536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User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67626-C2E2-7D26-4562-C3267053E28A}"/>
              </a:ext>
            </a:extLst>
          </p:cNvPr>
          <p:cNvSpPr/>
          <p:nvPr/>
        </p:nvSpPr>
        <p:spPr>
          <a:xfrm>
            <a:off x="1585190" y="2048559"/>
            <a:ext cx="2798618" cy="35470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9397AF-D9C3-4FA5-889D-51861FD1EC6A}"/>
              </a:ext>
            </a:extLst>
          </p:cNvPr>
          <p:cNvSpPr/>
          <p:nvPr/>
        </p:nvSpPr>
        <p:spPr>
          <a:xfrm>
            <a:off x="4696691" y="2048560"/>
            <a:ext cx="2798618" cy="35470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244CE-4A30-8600-2D5F-234A2D4603FE}"/>
              </a:ext>
            </a:extLst>
          </p:cNvPr>
          <p:cNvSpPr/>
          <p:nvPr/>
        </p:nvSpPr>
        <p:spPr>
          <a:xfrm>
            <a:off x="7823432" y="2050868"/>
            <a:ext cx="2798618" cy="35470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4F3C5-0CAF-8578-FCB8-309F24BFCB3F}"/>
              </a:ext>
            </a:extLst>
          </p:cNvPr>
          <p:cNvSpPr txBox="1"/>
          <p:nvPr/>
        </p:nvSpPr>
        <p:spPr>
          <a:xfrm>
            <a:off x="2014013" y="2241380"/>
            <a:ext cx="193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Personal 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DDB9C-95AD-AADF-DFCF-FF8929714B53}"/>
              </a:ext>
            </a:extLst>
          </p:cNvPr>
          <p:cNvSpPr txBox="1"/>
          <p:nvPr/>
        </p:nvSpPr>
        <p:spPr>
          <a:xfrm>
            <a:off x="5021060" y="2234116"/>
            <a:ext cx="21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Supervisor 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D1C6B-2483-11D7-EBF2-A7391BF99F2E}"/>
              </a:ext>
            </a:extLst>
          </p:cNvPr>
          <p:cNvSpPr txBox="1"/>
          <p:nvPr/>
        </p:nvSpPr>
        <p:spPr>
          <a:xfrm>
            <a:off x="8712145" y="2206757"/>
            <a:ext cx="10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Awards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C7317-7631-D4D4-0C7E-1F988009191A}"/>
              </a:ext>
            </a:extLst>
          </p:cNvPr>
          <p:cNvSpPr txBox="1"/>
          <p:nvPr/>
        </p:nvSpPr>
        <p:spPr>
          <a:xfrm>
            <a:off x="2049953" y="3091397"/>
            <a:ext cx="18778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Goal Area</a:t>
            </a: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9EFE31-7117-BF21-22B6-D749E79AC8B2}"/>
              </a:ext>
            </a:extLst>
          </p:cNvPr>
          <p:cNvSpPr txBox="1"/>
          <p:nvPr/>
        </p:nvSpPr>
        <p:spPr>
          <a:xfrm>
            <a:off x="5124684" y="3077080"/>
            <a:ext cx="18778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Goal Area</a:t>
            </a: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B0B4B-F565-6FC9-1F60-01912650B34D}"/>
              </a:ext>
            </a:extLst>
          </p:cNvPr>
          <p:cNvSpPr txBox="1"/>
          <p:nvPr/>
        </p:nvSpPr>
        <p:spPr>
          <a:xfrm>
            <a:off x="8298702" y="3079692"/>
            <a:ext cx="187786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Earned Rewards</a:t>
            </a: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5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EC0326-FD5D-F972-6A76-6147713CD507}"/>
              </a:ext>
            </a:extLst>
          </p:cNvPr>
          <p:cNvSpPr/>
          <p:nvPr/>
        </p:nvSpPr>
        <p:spPr>
          <a:xfrm>
            <a:off x="838200" y="566928"/>
            <a:ext cx="10515600" cy="57332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BEC56-6150-42CF-1F7B-C79932761BBB}"/>
              </a:ext>
            </a:extLst>
          </p:cNvPr>
          <p:cNvSpPr/>
          <p:nvPr/>
        </p:nvSpPr>
        <p:spPr>
          <a:xfrm>
            <a:off x="3813464" y="694079"/>
            <a:ext cx="4565072" cy="546984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BC253-D190-F325-35BD-BBB963A9DE28}"/>
              </a:ext>
            </a:extLst>
          </p:cNvPr>
          <p:cNvSpPr txBox="1"/>
          <p:nvPr/>
        </p:nvSpPr>
        <p:spPr>
          <a:xfrm>
            <a:off x="5403272" y="803564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User Stats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51B35-6C20-15D3-4909-A78208229F1A}"/>
              </a:ext>
            </a:extLst>
          </p:cNvPr>
          <p:cNvSpPr txBox="1"/>
          <p:nvPr/>
        </p:nvSpPr>
        <p:spPr>
          <a:xfrm>
            <a:off x="3948544" y="1282381"/>
            <a:ext cx="429490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Level: XX</a:t>
            </a:r>
          </a:p>
          <a:p>
            <a:r>
              <a:rPr lang="en-US" dirty="0">
                <a:latin typeface="Bookman Old Style" panose="02050604050505020204" pitchFamily="18" charset="0"/>
              </a:rPr>
              <a:t>Completed Reviews: XX</a:t>
            </a:r>
          </a:p>
          <a:p>
            <a:r>
              <a:rPr lang="en-US" dirty="0">
                <a:latin typeface="Bookman Old Style" panose="02050604050505020204" pitchFamily="18" charset="0"/>
              </a:rPr>
              <a:t>Number of Earned Rewards: XX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Top Performances: XX</a:t>
            </a:r>
          </a:p>
          <a:p>
            <a:r>
              <a:rPr lang="en-US" dirty="0">
                <a:latin typeface="Bookman Old Style" panose="02050604050505020204" pitchFamily="18" charset="0"/>
              </a:rPr>
              <a:t>&lt;Any Other Stats&gt;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2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C716-868F-DCD9-4712-DA45E2BB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36EC-410D-391B-85DA-85708486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is designed to incentivize timely, thorough, and constructive responses during code review processes.</a:t>
            </a:r>
          </a:p>
          <a:p>
            <a:pPr lvl="1"/>
            <a:r>
              <a:rPr lang="en-US" dirty="0"/>
              <a:t>Note: I understand this is a little loose to the “user response” definition but when I was thinking through this I wanted to think of a better way to handle the JIRA ticket/code review process as it is terrible at my workplace. (Some people just don’t do code reviews/never really go through them thoroughly)</a:t>
            </a:r>
          </a:p>
        </p:txBody>
      </p:sp>
    </p:spTree>
    <p:extLst>
      <p:ext uri="{BB962C8B-B14F-4D97-AF65-F5344CB8AC3E}">
        <p14:creationId xmlns:p14="http://schemas.microsoft.com/office/powerpoint/2010/main" val="156631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57E4-4445-85D8-1A82-AF2AB1ED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C7B5-6E62-A9E7-32C0-015A6CEE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prompt and useful feedback on code submissions for review.</a:t>
            </a:r>
          </a:p>
          <a:p>
            <a:r>
              <a:rPr lang="en-US" dirty="0"/>
              <a:t>Users need to:</a:t>
            </a:r>
          </a:p>
          <a:p>
            <a:pPr lvl="1"/>
            <a:r>
              <a:rPr lang="en-US" dirty="0"/>
              <a:t>Provide clear and actionable feedback</a:t>
            </a:r>
          </a:p>
          <a:p>
            <a:pPr lvl="1"/>
            <a:r>
              <a:rPr lang="en-US" dirty="0"/>
              <a:t>Engage in discussion with code author</a:t>
            </a:r>
          </a:p>
          <a:p>
            <a:pPr lvl="1"/>
            <a:r>
              <a:rPr lang="en-US" dirty="0"/>
              <a:t>Mark reviews as “completed” when concerns are resolved</a:t>
            </a:r>
          </a:p>
          <a:p>
            <a:r>
              <a:rPr lang="en-US" dirty="0"/>
              <a:t>Goals for each user are set by user or by team lead, newer players would not have the same goals as someone </a:t>
            </a:r>
            <a:r>
              <a:rPr lang="en-US" dirty="0" err="1"/>
              <a:t>whos</a:t>
            </a:r>
            <a:r>
              <a:rPr lang="en-US" dirty="0"/>
              <a:t> been with the group for 5 years </a:t>
            </a:r>
            <a:r>
              <a:rPr lang="en-US" dirty="0" err="1"/>
              <a:t>kinda</a:t>
            </a:r>
            <a:r>
              <a:rPr lang="en-US" dirty="0"/>
              <a:t> thing</a:t>
            </a:r>
          </a:p>
        </p:txBody>
      </p:sp>
    </p:spTree>
    <p:extLst>
      <p:ext uri="{BB962C8B-B14F-4D97-AF65-F5344CB8AC3E}">
        <p14:creationId xmlns:p14="http://schemas.microsoft.com/office/powerpoint/2010/main" val="133228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FC2F-EA04-6551-9B7C-A31106A6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Users/Players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8560-2D29-92C6-AB0F-1F4537A3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group of people who utilize code reviews (should be most working comp sci people)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9E6F-1832-9389-C166-B033AD2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36FA-FCCF-0F92-51C5-0417F522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Trigger: Team member submits item for code review</a:t>
            </a:r>
          </a:p>
          <a:p>
            <a:r>
              <a:rPr lang="en-US" dirty="0"/>
              <a:t>Action: All users are notified that a new quest has appeared on the job board and provided a time frame and possible points</a:t>
            </a:r>
          </a:p>
          <a:p>
            <a:pPr lvl="1"/>
            <a:r>
              <a:rPr lang="en-US" dirty="0"/>
              <a:t>The Time Frame and Points may be adjusted for assumed user skill (</a:t>
            </a:r>
            <a:r>
              <a:rPr lang="en-US" dirty="0" err="1"/>
              <a:t>ie</a:t>
            </a:r>
            <a:r>
              <a:rPr lang="en-US" dirty="0"/>
              <a:t> like a new person would have a longer time frame that still lets them earn some points)</a:t>
            </a:r>
          </a:p>
          <a:p>
            <a:r>
              <a:rPr lang="en-US" dirty="0"/>
              <a:t>Reward: As reviews come in people are awarded points for timeliness, clarity, and relevance of feedback (might want an AI somehow for this part of the app, but could be done manually)</a:t>
            </a:r>
          </a:p>
          <a:p>
            <a:r>
              <a:rPr lang="en-US" dirty="0"/>
              <a:t>We might also want the code writer to provide some form of feedback on the code reviews given to them here for some points</a:t>
            </a:r>
          </a:p>
        </p:txBody>
      </p:sp>
    </p:spTree>
    <p:extLst>
      <p:ext uri="{BB962C8B-B14F-4D97-AF65-F5344CB8AC3E}">
        <p14:creationId xmlns:p14="http://schemas.microsoft.com/office/powerpoint/2010/main" val="306191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0D8-3FEE-548E-C6C0-217A18A2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51E0-C58F-014C-092F-E8240768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Trigger: Code review timeframe is up or code is marked as complete by a majority of users</a:t>
            </a:r>
          </a:p>
          <a:p>
            <a:r>
              <a:rPr lang="en-US" dirty="0"/>
              <a:t>Action: Team lead or different AI look through the code reviews and determine a hierarchy of best to worst code reviews, could also utilize code submitters feedback on code reviews as well</a:t>
            </a:r>
          </a:p>
          <a:p>
            <a:r>
              <a:rPr lang="en-US" dirty="0"/>
              <a:t>Reward: People are given different badges or awards</a:t>
            </a:r>
          </a:p>
          <a:p>
            <a:pPr lvl="1"/>
            <a:r>
              <a:rPr lang="en-US" dirty="0"/>
              <a:t>If you did the best for the 1</a:t>
            </a:r>
            <a:r>
              <a:rPr lang="en-US" baseline="30000" dirty="0"/>
              <a:t>st</a:t>
            </a:r>
            <a:r>
              <a:rPr lang="en-US" dirty="0"/>
              <a:t> time that could be an award (maybe starts at a bronze badge and moves up every 5 times or so?)</a:t>
            </a:r>
          </a:p>
          <a:p>
            <a:pPr lvl="1"/>
            <a:r>
              <a:rPr lang="en-US" dirty="0"/>
              <a:t>Name on board for best job completed maybe?</a:t>
            </a:r>
          </a:p>
          <a:p>
            <a:pPr lvl="1"/>
            <a:r>
              <a:rPr lang="en-US" dirty="0"/>
              <a:t>Points for timeliness and quality, accrue them to be considered better or maybe spend them somehow?</a:t>
            </a:r>
          </a:p>
          <a:p>
            <a:r>
              <a:rPr lang="en-US" dirty="0"/>
              <a:t>Risks: </a:t>
            </a:r>
          </a:p>
          <a:p>
            <a:pPr lvl="1"/>
            <a:r>
              <a:rPr lang="en-US" dirty="0"/>
              <a:t>Being labeled the “worst” reviewer (probably want a different word to ensure no ones feelings are hurt)</a:t>
            </a:r>
          </a:p>
          <a:p>
            <a:pPr lvl="1"/>
            <a:r>
              <a:rPr lang="en-US" dirty="0"/>
              <a:t>No Badge rewards</a:t>
            </a:r>
          </a:p>
          <a:p>
            <a:pPr lvl="1"/>
            <a:r>
              <a:rPr lang="en-US" dirty="0"/>
              <a:t>Loss of points maybe?</a:t>
            </a:r>
          </a:p>
        </p:txBody>
      </p:sp>
    </p:spTree>
    <p:extLst>
      <p:ext uri="{BB962C8B-B14F-4D97-AF65-F5344CB8AC3E}">
        <p14:creationId xmlns:p14="http://schemas.microsoft.com/office/powerpoint/2010/main" val="301053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02A-12DA-22CC-234D-30FDB7CD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App Increases Intrinsic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74A6-604C-1D8E-CE67-70385B9C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Users are compared to others making them want to strive to have better reviews than their peers</a:t>
            </a:r>
          </a:p>
          <a:p>
            <a:r>
              <a:rPr lang="en-US" dirty="0"/>
              <a:t>Curiosity</a:t>
            </a:r>
          </a:p>
          <a:p>
            <a:pPr lvl="1"/>
            <a:r>
              <a:rPr lang="en-US" dirty="0"/>
              <a:t>To become better at code reviews, they may attempt new ways of doing them to see if they get better results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Users can set their own personal goals for reviews, maybe they were a “worst” code review and want to rise from that</a:t>
            </a:r>
          </a:p>
          <a:p>
            <a:pPr lvl="1"/>
            <a:r>
              <a:rPr lang="en-US" dirty="0"/>
              <a:t>Users may be able to select themes, so if you’re into fantasy it could be a wooden board, but if you’re more sci-fi it could be something more futuristic</a:t>
            </a:r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As much as I hate them, code reviews are incredibly useful to ensure all code in a database meets a team's expected quality</a:t>
            </a:r>
          </a:p>
        </p:txBody>
      </p:sp>
    </p:spTree>
    <p:extLst>
      <p:ext uri="{BB962C8B-B14F-4D97-AF65-F5344CB8AC3E}">
        <p14:creationId xmlns:p14="http://schemas.microsoft.com/office/powerpoint/2010/main" val="404780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AC24-4FEB-2CA2-77AF-0EF486EA0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793B-2638-EA09-6594-CD5E25ED8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Mockup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74A1-DAEC-45BB-FB2A-C84672639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1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C00593-3625-A492-41DE-202A5D99791D}"/>
              </a:ext>
            </a:extLst>
          </p:cNvPr>
          <p:cNvSpPr/>
          <p:nvPr/>
        </p:nvSpPr>
        <p:spPr>
          <a:xfrm>
            <a:off x="838200" y="566928"/>
            <a:ext cx="10515600" cy="57332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261A40-FA52-9F1F-DA0E-7A5B779E2460}"/>
              </a:ext>
            </a:extLst>
          </p:cNvPr>
          <p:cNvSpPr/>
          <p:nvPr/>
        </p:nvSpPr>
        <p:spPr>
          <a:xfrm>
            <a:off x="1318260" y="971375"/>
            <a:ext cx="9555480" cy="9679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70E69A-C951-6F11-DB39-0165CE8A6996}"/>
              </a:ext>
            </a:extLst>
          </p:cNvPr>
          <p:cNvSpPr/>
          <p:nvPr/>
        </p:nvSpPr>
        <p:spPr>
          <a:xfrm>
            <a:off x="1318260" y="1939370"/>
            <a:ext cx="9555480" cy="9679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4DB71-FB0B-AA09-4973-71582991ABF1}"/>
              </a:ext>
            </a:extLst>
          </p:cNvPr>
          <p:cNvSpPr/>
          <p:nvPr/>
        </p:nvSpPr>
        <p:spPr>
          <a:xfrm>
            <a:off x="1303020" y="2907365"/>
            <a:ext cx="9555480" cy="9679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A84005-BBE8-C09A-6767-D3752E5E517C}"/>
              </a:ext>
            </a:extLst>
          </p:cNvPr>
          <p:cNvSpPr/>
          <p:nvPr/>
        </p:nvSpPr>
        <p:spPr>
          <a:xfrm>
            <a:off x="1303020" y="3875359"/>
            <a:ext cx="9555480" cy="9679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200EA8-2FA4-FB94-5B91-F3275E64733C}"/>
              </a:ext>
            </a:extLst>
          </p:cNvPr>
          <p:cNvSpPr/>
          <p:nvPr/>
        </p:nvSpPr>
        <p:spPr>
          <a:xfrm>
            <a:off x="1303020" y="4843354"/>
            <a:ext cx="9555480" cy="9679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4D646-55A3-FF90-846C-02DE08767FE8}"/>
              </a:ext>
            </a:extLst>
          </p:cNvPr>
          <p:cNvSpPr txBox="1"/>
          <p:nvPr/>
        </p:nvSpPr>
        <p:spPr>
          <a:xfrm>
            <a:off x="4467418" y="1037139"/>
            <a:ext cx="3257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User Quests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0A105-B8B5-B347-2CA9-F607D43ADB63}"/>
              </a:ext>
            </a:extLst>
          </p:cNvPr>
          <p:cNvSpPr/>
          <p:nvPr/>
        </p:nvSpPr>
        <p:spPr>
          <a:xfrm>
            <a:off x="1585190" y="2048559"/>
            <a:ext cx="2798618" cy="35470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2B738-6D6B-7316-BB69-9F9612531FE5}"/>
              </a:ext>
            </a:extLst>
          </p:cNvPr>
          <p:cNvSpPr/>
          <p:nvPr/>
        </p:nvSpPr>
        <p:spPr>
          <a:xfrm>
            <a:off x="4696691" y="2048560"/>
            <a:ext cx="2798618" cy="35470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E94EB-6F10-3E7B-7042-62051D5C13C2}"/>
              </a:ext>
            </a:extLst>
          </p:cNvPr>
          <p:cNvSpPr/>
          <p:nvPr/>
        </p:nvSpPr>
        <p:spPr>
          <a:xfrm>
            <a:off x="7823432" y="2050868"/>
            <a:ext cx="2798618" cy="35470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D2A45-3C35-FD4B-CBF8-69808B889DFB}"/>
              </a:ext>
            </a:extLst>
          </p:cNvPr>
          <p:cNvSpPr txBox="1"/>
          <p:nvPr/>
        </p:nvSpPr>
        <p:spPr>
          <a:xfrm>
            <a:off x="2225384" y="2302344"/>
            <a:ext cx="15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New Quests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BEE85-33F1-9921-9996-F185F2FACF8A}"/>
              </a:ext>
            </a:extLst>
          </p:cNvPr>
          <p:cNvSpPr txBox="1"/>
          <p:nvPr/>
        </p:nvSpPr>
        <p:spPr>
          <a:xfrm>
            <a:off x="5223393" y="2296481"/>
            <a:ext cx="199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Current Quests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13E23-FE50-C804-AC7B-FE501F855FD4}"/>
              </a:ext>
            </a:extLst>
          </p:cNvPr>
          <p:cNvSpPr txBox="1"/>
          <p:nvPr/>
        </p:nvSpPr>
        <p:spPr>
          <a:xfrm>
            <a:off x="8176492" y="2302344"/>
            <a:ext cx="20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Complete Quests</a:t>
            </a:r>
          </a:p>
        </p:txBody>
      </p:sp>
    </p:spTree>
    <p:extLst>
      <p:ext uri="{BB962C8B-B14F-4D97-AF65-F5344CB8AC3E}">
        <p14:creationId xmlns:p14="http://schemas.microsoft.com/office/powerpoint/2010/main" val="16559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637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Bookman Old Style</vt:lpstr>
      <vt:lpstr>Office Theme</vt:lpstr>
      <vt:lpstr>Code Review Quest</vt:lpstr>
      <vt:lpstr>Objective</vt:lpstr>
      <vt:lpstr>Target Behaviors</vt:lpstr>
      <vt:lpstr>Users/Players</vt:lpstr>
      <vt:lpstr>Engagement loop</vt:lpstr>
      <vt:lpstr>Progression loop</vt:lpstr>
      <vt:lpstr>How App Increases Intrinsic Motivation</vt:lpstr>
      <vt:lpstr>Mockup Section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Bishop, David</dc:creator>
  <cp:lastModifiedBy>Bishop, David</cp:lastModifiedBy>
  <cp:revision>9</cp:revision>
  <dcterms:created xsi:type="dcterms:W3CDTF">2024-11-23T17:11:06Z</dcterms:created>
  <dcterms:modified xsi:type="dcterms:W3CDTF">2024-11-23T18:09:40Z</dcterms:modified>
</cp:coreProperties>
</file>