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>
        <p:scale>
          <a:sx n="265" d="100"/>
          <a:sy n="265" d="100"/>
        </p:scale>
        <p:origin x="136" y="-4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CC5F-56ED-9948-8341-76D70EF98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06DC9-F6F0-9943-B93F-3C974E684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9462-1C75-C548-83B9-B55047CD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4FF4-AB61-934B-86C7-D1013C14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EC06-48E3-6649-B7F0-85E7A937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F23D-EB78-F246-A74F-E99101EB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E207-8288-F840-A0EE-561D26C4C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DE6E8-204E-7B4D-8EC3-5CB4D335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9B6D-FEDF-F44B-9A88-FF8F0398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1374-2396-3348-962B-8AB8A712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AE2C2-AE3D-5449-AB4B-54434D52B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E1257-7F2C-E344-9F60-58E070042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BE97-CD1A-FD49-81CA-9CA0E0C9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9DA2-37C5-5444-AA12-596D6974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5DD2-172E-6240-84F0-3CA6AD27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5186-1163-3542-82AE-6B151D52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8077-8D05-564D-994E-1A97F4E6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3C618-7650-F14A-AA4A-00B891DE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0984-786F-FE47-9CB2-A4D21E8F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D56A-8383-8F46-8729-D81BE456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5CB5-5A2E-5348-8AF6-672F769F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DA35-73DF-3D4A-AFD3-6C58C539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59E3-78C6-EB40-860C-0FFFB0CB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586E-812D-B647-95EA-927D39D8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00EA-BD7A-CA4B-9BD7-245ACB66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9137-BF95-4A4B-8A82-7BEAB07E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E417-1746-B149-AB66-C52200142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3209-EAB6-E142-BB2B-3507577C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09EE8-A6E5-E14C-AB84-D7592D41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8950D-93AA-9E4C-8FA6-BC68B1A7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AF2A3-84E0-3F40-A41D-4C60EDD8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36F3-B148-894B-8D6A-20D644D1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968F-816D-5A4F-92ED-9D1046D6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947DC-C82B-2543-9C85-02D7CA6A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813B5-3B45-FC4C-A7FA-809D6578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246DF-C869-B54D-8A71-8546F632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4AF67-736C-EF49-8355-8889622E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AAA5A-D744-4143-B977-F390CDB6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B8701-7FF3-2D44-B61C-89CC1E53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42DB-1C6C-D043-8D7F-0AD09C4E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9DE66-53BB-6B49-9880-65B50C19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DBC3C-0992-164A-A03F-5A21BF43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50842-C417-1D49-884D-5FFFFB25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86305-F075-7642-85D4-0935655D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65BCF-9DA5-5E42-8AA5-080562DD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19C0C-6257-974C-BE10-D52A8430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646-3DBF-4F4E-AE16-0D9EA951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F0AF-13E5-2347-9706-29A5C8A0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3EAB-69EB-E24C-898C-A892C95BD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F07EB-AEDB-E44D-953A-189749F2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39304-081C-2B4A-BC22-423C1840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19582-6726-624D-854D-6418982C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0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A804-31EB-7E47-AAB9-73DC720A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D5E21-76F8-C548-8115-B8A383A92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957D5-6262-8149-BF59-DE347052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726F3-AC01-5941-B60D-5C4ABB4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1050-2ED5-AC4A-A6F5-53FA9664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C722-6525-8344-93BF-E23A79A5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4C50E-FA79-FF4B-9747-7ED9EC55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C580-6639-884D-89E9-AA9F93B5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3230-75FA-3846-8275-5C0090D7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7138-453D-4C4E-88B7-04960B6D404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CA17-4465-034F-86DD-E5AB04B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2A23-1501-8C4C-82B4-BF06E75EC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1A19531-DA1B-E54B-AC4A-C1044D25FAD1}"/>
              </a:ext>
            </a:extLst>
          </p:cNvPr>
          <p:cNvSpPr>
            <a:spLocks noChangeAspect="1"/>
          </p:cNvSpPr>
          <p:nvPr/>
        </p:nvSpPr>
        <p:spPr>
          <a:xfrm>
            <a:off x="3334871" y="1731981"/>
            <a:ext cx="1828800" cy="1828800"/>
          </a:xfrm>
          <a:prstGeom prst="frame">
            <a:avLst/>
          </a:prstGeom>
          <a:solidFill>
            <a:schemeClr val="tx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A4438F-FB80-F942-849D-94580BE25D97}"/>
              </a:ext>
            </a:extLst>
          </p:cNvPr>
          <p:cNvGrpSpPr/>
          <p:nvPr/>
        </p:nvGrpSpPr>
        <p:grpSpPr>
          <a:xfrm>
            <a:off x="6562165" y="1807285"/>
            <a:ext cx="2834640" cy="1920240"/>
            <a:chOff x="6562165" y="1807285"/>
            <a:chExt cx="2834640" cy="19202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3B33FA-C046-3B4B-957F-7A6D0EAEDCC8}"/>
                </a:ext>
              </a:extLst>
            </p:cNvPr>
            <p:cNvSpPr>
              <a:spLocks/>
            </p:cNvSpPr>
            <p:nvPr/>
          </p:nvSpPr>
          <p:spPr>
            <a:xfrm>
              <a:off x="6562165" y="1807285"/>
              <a:ext cx="2834640" cy="19202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AC8825-A245-FA46-B9E4-75BE834C5607}"/>
                </a:ext>
              </a:extLst>
            </p:cNvPr>
            <p:cNvSpPr/>
            <p:nvPr/>
          </p:nvSpPr>
          <p:spPr>
            <a:xfrm>
              <a:off x="6607885" y="1853005"/>
              <a:ext cx="274320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C1D818-2285-7E44-BBAF-F0A447AABF4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514" y="2010272"/>
              <a:ext cx="0" cy="151426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1EB5D-A965-4E4F-9DB6-0AD106E33004}"/>
              </a:ext>
            </a:extLst>
          </p:cNvPr>
          <p:cNvGrpSpPr/>
          <p:nvPr/>
        </p:nvGrpSpPr>
        <p:grpSpPr>
          <a:xfrm flipH="1">
            <a:off x="3778219" y="4107799"/>
            <a:ext cx="2834640" cy="1920240"/>
            <a:chOff x="6562165" y="1807285"/>
            <a:chExt cx="2834640" cy="19202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B35711-AD60-8A48-B85A-A731BA45B985}"/>
                </a:ext>
              </a:extLst>
            </p:cNvPr>
            <p:cNvSpPr>
              <a:spLocks/>
            </p:cNvSpPr>
            <p:nvPr/>
          </p:nvSpPr>
          <p:spPr>
            <a:xfrm>
              <a:off x="6562165" y="1807285"/>
              <a:ext cx="2834640" cy="19202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D6C4C4-AC21-DA48-B99C-9D132F1D3925}"/>
                </a:ext>
              </a:extLst>
            </p:cNvPr>
            <p:cNvSpPr/>
            <p:nvPr/>
          </p:nvSpPr>
          <p:spPr>
            <a:xfrm>
              <a:off x="6607885" y="1853005"/>
              <a:ext cx="274320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F99367-F33E-8E46-AA26-19A42A95DB6D}"/>
                </a:ext>
              </a:extLst>
            </p:cNvPr>
            <p:cNvCxnSpPr>
              <a:cxnSpLocks/>
            </p:cNvCxnSpPr>
            <p:nvPr/>
          </p:nvCxnSpPr>
          <p:spPr>
            <a:xfrm>
              <a:off x="9158514" y="2010272"/>
              <a:ext cx="0" cy="151426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2F77FB-2B17-7447-9844-47ABA5DED3F1}"/>
              </a:ext>
            </a:extLst>
          </p:cNvPr>
          <p:cNvGrpSpPr/>
          <p:nvPr/>
        </p:nvGrpSpPr>
        <p:grpSpPr>
          <a:xfrm>
            <a:off x="545950" y="4062078"/>
            <a:ext cx="2745889" cy="1828800"/>
            <a:chOff x="545950" y="4062078"/>
            <a:chExt cx="2745889" cy="18288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728447-5E9E-A24D-9298-71579EEFC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522" y="4265066"/>
              <a:ext cx="0" cy="1514267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A19AED-C07F-484D-A8D3-4BE3EC6A2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005" y="4265066"/>
              <a:ext cx="0" cy="1514267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23889-B028-A74D-90D7-DC4D7EC7783D}"/>
                </a:ext>
              </a:extLst>
            </p:cNvPr>
            <p:cNvCxnSpPr>
              <a:cxnSpLocks/>
            </p:cNvCxnSpPr>
            <p:nvPr/>
          </p:nvCxnSpPr>
          <p:spPr>
            <a:xfrm>
              <a:off x="545950" y="4062079"/>
              <a:ext cx="2745889" cy="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A8935C-4092-C14A-AD92-95932D7835A5}"/>
                </a:ext>
              </a:extLst>
            </p:cNvPr>
            <p:cNvCxnSpPr>
              <a:cxnSpLocks/>
            </p:cNvCxnSpPr>
            <p:nvPr/>
          </p:nvCxnSpPr>
          <p:spPr>
            <a:xfrm>
              <a:off x="545950" y="5890878"/>
              <a:ext cx="2745889" cy="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AA550A-4B1C-0F42-8676-149FFF904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1838" y="4062078"/>
              <a:ext cx="1" cy="1828800"/>
            </a:xfrm>
            <a:prstGeom prst="line">
              <a:avLst/>
            </a:prstGeom>
            <a:ln w="63500" cap="rnd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1C908E-5201-D342-9038-E78B630DD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950" y="4062078"/>
              <a:ext cx="1" cy="182880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94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A034-1FA2-3547-A1DF-F953FEA6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52D19A-5465-A743-ADBC-11DFDBDF08A5}"/>
              </a:ext>
            </a:extLst>
          </p:cNvPr>
          <p:cNvCxnSpPr>
            <a:cxnSpLocks/>
          </p:cNvCxnSpPr>
          <p:nvPr/>
        </p:nvCxnSpPr>
        <p:spPr>
          <a:xfrm flipH="1">
            <a:off x="1004821" y="4156779"/>
            <a:ext cx="0" cy="1514267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C4EE0-0164-6644-9329-4B8E20F9D3F3}"/>
              </a:ext>
            </a:extLst>
          </p:cNvPr>
          <p:cNvCxnSpPr>
            <a:cxnSpLocks/>
          </p:cNvCxnSpPr>
          <p:nvPr/>
        </p:nvCxnSpPr>
        <p:spPr>
          <a:xfrm flipH="1">
            <a:off x="1465895" y="4156779"/>
            <a:ext cx="0" cy="1514267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AB3E8-FD53-AE40-838D-E821E68BD82E}"/>
              </a:ext>
            </a:extLst>
          </p:cNvPr>
          <p:cNvCxnSpPr>
            <a:cxnSpLocks/>
          </p:cNvCxnSpPr>
          <p:nvPr/>
        </p:nvCxnSpPr>
        <p:spPr>
          <a:xfrm>
            <a:off x="560388" y="3999515"/>
            <a:ext cx="2745889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321845-6836-F74F-8609-F9B5191C7B4B}"/>
              </a:ext>
            </a:extLst>
          </p:cNvPr>
          <p:cNvCxnSpPr>
            <a:cxnSpLocks/>
          </p:cNvCxnSpPr>
          <p:nvPr/>
        </p:nvCxnSpPr>
        <p:spPr>
          <a:xfrm>
            <a:off x="560388" y="5828314"/>
            <a:ext cx="2745889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712B53-CF29-DE4A-AEC0-58D5AC5F4B44}"/>
              </a:ext>
            </a:extLst>
          </p:cNvPr>
          <p:cNvCxnSpPr>
            <a:cxnSpLocks/>
          </p:cNvCxnSpPr>
          <p:nvPr/>
        </p:nvCxnSpPr>
        <p:spPr>
          <a:xfrm flipV="1">
            <a:off x="3306276" y="3999514"/>
            <a:ext cx="1" cy="1828800"/>
          </a:xfrm>
          <a:prstGeom prst="line">
            <a:avLst/>
          </a:prstGeom>
          <a:ln w="63500" cap="rnd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9E5ED7-E73E-EF41-A118-6A572E6B80A3}"/>
              </a:ext>
            </a:extLst>
          </p:cNvPr>
          <p:cNvCxnSpPr>
            <a:cxnSpLocks/>
          </p:cNvCxnSpPr>
          <p:nvPr/>
        </p:nvCxnSpPr>
        <p:spPr>
          <a:xfrm flipV="1">
            <a:off x="560387" y="3999514"/>
            <a:ext cx="1" cy="182880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3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Blackwood, Diane</cp:lastModifiedBy>
  <cp:revision>7</cp:revision>
  <dcterms:created xsi:type="dcterms:W3CDTF">2018-08-17T16:39:28Z</dcterms:created>
  <dcterms:modified xsi:type="dcterms:W3CDTF">2021-03-07T03:37:06Z</dcterms:modified>
</cp:coreProperties>
</file>