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exprimat</a:t>
            </a:r>
            <a:r>
              <a:rPr lang="en-US" dirty="0"/>
              <a:t> in </a:t>
            </a:r>
            <a:r>
              <a:rPr lang="en-US" dirty="0" err="1"/>
              <a:t>secunde</a:t>
            </a:r>
            <a:r>
              <a:rPr lang="en-US" dirty="0"/>
              <a:t>.</a:t>
            </a:r>
          </a:p>
        </c:rich>
      </c:tx>
      <c:layout>
        <c:manualLayout>
          <c:xMode val="edge"/>
          <c:yMode val="edge"/>
          <c:x val="0.315733671877971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546407242572938E-2"/>
          <c:y val="9.7596417469752977E-2"/>
          <c:w val="0.96980676328502413"/>
          <c:h val="0.69448454705196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100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Python Sort</c:v>
                </c:pt>
                <c:pt idx="2">
                  <c:v>Radix Sort</c:v>
                </c:pt>
                <c:pt idx="3">
                  <c:v>Heap Sort</c:v>
                </c:pt>
                <c:pt idx="4">
                  <c:v>Insertion Sort</c:v>
                </c:pt>
                <c:pt idx="5">
                  <c:v>Bubble Sort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0.02</c:v>
                </c:pt>
                <c:pt idx="1">
                  <c:v>0</c:v>
                </c:pt>
                <c:pt idx="2">
                  <c:v>1.1299999999999999</c:v>
                </c:pt>
                <c:pt idx="3">
                  <c:v>0.05</c:v>
                </c:pt>
                <c:pt idx="4">
                  <c:v>6.36</c:v>
                </c:pt>
                <c:pt idx="5">
                  <c:v>3.81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F-4E45-9447-C8FBD21453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1000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Python Sort</c:v>
                </c:pt>
                <c:pt idx="2">
                  <c:v>Radix Sort</c:v>
                </c:pt>
                <c:pt idx="3">
                  <c:v>Heap Sort</c:v>
                </c:pt>
                <c:pt idx="4">
                  <c:v>Insertion Sort</c:v>
                </c:pt>
                <c:pt idx="5">
                  <c:v>Bubble Sort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0.03</c:v>
                </c:pt>
                <c:pt idx="1">
                  <c:v>0</c:v>
                </c:pt>
                <c:pt idx="2">
                  <c:v>1.1299999999999999</c:v>
                </c:pt>
                <c:pt idx="3">
                  <c:v>0.05</c:v>
                </c:pt>
                <c:pt idx="4">
                  <c:v>6.58</c:v>
                </c:pt>
                <c:pt idx="5">
                  <c:v>4.2699999999999996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EF-4E45-9447-C8FBD21453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10000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Python Sort</c:v>
                </c:pt>
                <c:pt idx="2">
                  <c:v>Radix Sort</c:v>
                </c:pt>
                <c:pt idx="3">
                  <c:v>Heap Sort</c:v>
                </c:pt>
                <c:pt idx="4">
                  <c:v>Insertion Sort</c:v>
                </c:pt>
                <c:pt idx="5">
                  <c:v>Bubble Sort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0.02</c:v>
                </c:pt>
                <c:pt idx="1">
                  <c:v>0</c:v>
                </c:pt>
                <c:pt idx="2">
                  <c:v>1.23</c:v>
                </c:pt>
                <c:pt idx="3">
                  <c:v>0.05</c:v>
                </c:pt>
                <c:pt idx="4">
                  <c:v>6.67</c:v>
                </c:pt>
                <c:pt idx="5">
                  <c:v>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EF-4E45-9447-C8FBD21453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460539824"/>
        <c:axId val="460542320"/>
      </c:barChart>
      <c:catAx>
        <c:axId val="46053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42320"/>
        <c:crosses val="autoZero"/>
        <c:auto val="1"/>
        <c:lblAlgn val="ctr"/>
        <c:lblOffset val="100"/>
        <c:noMultiLvlLbl val="0"/>
      </c:catAx>
      <c:valAx>
        <c:axId val="460542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3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99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4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6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CBF237-4B1B-4BC2-8A22-8624CB2A6A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0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8281-2CCE-4042-916D-1238CB25F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Sortari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146A2-2F24-4879-904C-85A6CD382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Structuri</a:t>
            </a:r>
            <a:r>
              <a:rPr lang="en-US" dirty="0"/>
              <a:t> de date</a:t>
            </a:r>
          </a:p>
          <a:p>
            <a:r>
              <a:rPr lang="en-US" dirty="0"/>
              <a:t>Bojneagu David-</a:t>
            </a:r>
            <a:r>
              <a:rPr lang="en-US" dirty="0" err="1"/>
              <a:t>Alexandru</a:t>
            </a:r>
            <a:endParaRPr lang="en-US" dirty="0"/>
          </a:p>
          <a:p>
            <a:r>
              <a:rPr lang="en-US" dirty="0" err="1"/>
              <a:t>Grupa</a:t>
            </a:r>
            <a:r>
              <a:rPr lang="en-US" dirty="0"/>
              <a:t> 131</a:t>
            </a:r>
          </a:p>
          <a:p>
            <a:r>
              <a:rPr lang="en-US" dirty="0" err="1"/>
              <a:t>Anul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5113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5BF9-FDE2-4358-B520-46777993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Sortari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D336-27F7-4046-ADDF-B81E9299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Sort	</a:t>
            </a:r>
          </a:p>
          <a:p>
            <a:r>
              <a:rPr lang="en-US" dirty="0"/>
              <a:t>Python Sort</a:t>
            </a:r>
          </a:p>
          <a:p>
            <a:r>
              <a:rPr lang="en-US" dirty="0"/>
              <a:t>Radix Sort</a:t>
            </a:r>
          </a:p>
          <a:p>
            <a:r>
              <a:rPr lang="en-US" dirty="0"/>
              <a:t>Heap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Bubble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6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B003-0D46-4FC4-826F-F48CD8D4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10000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63FF4A-0890-4840-8A60-5EA7B4253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899462"/>
              </p:ext>
            </p:extLst>
          </p:nvPr>
        </p:nvGraphicFramePr>
        <p:xfrm>
          <a:off x="838200" y="214153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52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59F2-6CB3-44F9-8C74-EA2D8464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1FFBE-7F38-4766-8F42-A84A08E52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4" y="1776413"/>
            <a:ext cx="4577644" cy="2574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FC2D3-D9CF-426E-A05F-443BA9313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38" y="1920875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370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</TotalTime>
  <Words>34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Sortari</vt:lpstr>
      <vt:lpstr>Sortari </vt:lpstr>
      <vt:lpstr>N = 10000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Bojneagu David</dc:creator>
  <cp:lastModifiedBy>Bojneagu David</cp:lastModifiedBy>
  <cp:revision>1</cp:revision>
  <dcterms:created xsi:type="dcterms:W3CDTF">2022-03-11T14:53:42Z</dcterms:created>
  <dcterms:modified xsi:type="dcterms:W3CDTF">2022-03-11T14:56:06Z</dcterms:modified>
</cp:coreProperties>
</file>