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Timpul este exprimat in secunde.</a:t>
            </a:r>
          </a:p>
        </c:rich>
      </c:tx>
      <c:layout>
        <c:manualLayout>
          <c:xMode val="edge"/>
          <c:yMode val="edge"/>
          <c:x val="0.315733671877971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2546407242572938E-2"/>
          <c:y val="9.7596417469752977E-2"/>
          <c:w val="0.96980676328502413"/>
          <c:h val="0.69448454705196427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7.0000000000000007E-2</c:v>
                </c:pt>
                <c:pt idx="1">
                  <c:v>5.0000000000000001E-3</c:v>
                </c:pt>
                <c:pt idx="2">
                  <c:v>4.1000000000000002E-2</c:v>
                </c:pt>
                <c:pt idx="3">
                  <c:v>2.7</c:v>
                </c:pt>
                <c:pt idx="4">
                  <c:v>5.98</c:v>
                </c:pt>
                <c:pt idx="5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F-4E45-9447-C8FBD21453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0.03</c:v>
                </c:pt>
                <c:pt idx="1">
                  <c:v>0</c:v>
                </c:pt>
                <c:pt idx="2">
                  <c:v>0.05</c:v>
                </c:pt>
                <c:pt idx="3">
                  <c:v>2.88</c:v>
                </c:pt>
                <c:pt idx="4">
                  <c:v>6.6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EF-4E45-9447-C8FBD21453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0.02</c:v>
                </c:pt>
                <c:pt idx="1">
                  <c:v>1.6E-2</c:v>
                </c:pt>
                <c:pt idx="2">
                  <c:v>4.7E-2</c:v>
                </c:pt>
                <c:pt idx="3">
                  <c:v>3.46</c:v>
                </c:pt>
                <c:pt idx="4">
                  <c:v>11.18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EF-4E45-9447-C8FBD21453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 = 10000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0.04</c:v>
                </c:pt>
                <c:pt idx="1">
                  <c:v>1.6E-2</c:v>
                </c:pt>
                <c:pt idx="2">
                  <c:v>0.06</c:v>
                </c:pt>
                <c:pt idx="3">
                  <c:v>3.14</c:v>
                </c:pt>
                <c:pt idx="4">
                  <c:v>6.79</c:v>
                </c:pt>
                <c:pt idx="5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F8-42EC-A88B-C2E09E8F0B7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Max = 100000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3.3000000000000002E-2</c:v>
                </c:pt>
                <c:pt idx="1">
                  <c:v>3.3000000000000002E-2</c:v>
                </c:pt>
                <c:pt idx="2">
                  <c:v>0.04</c:v>
                </c:pt>
                <c:pt idx="3">
                  <c:v>3.05</c:v>
                </c:pt>
                <c:pt idx="4">
                  <c:v>6.97</c:v>
                </c:pt>
                <c:pt idx="5">
                  <c:v>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F8-42EC-A88B-C2E09E8F0B7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Max = 1000000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3.5999999999999997E-2</c:v>
                </c:pt>
                <c:pt idx="1">
                  <c:v>0.01</c:v>
                </c:pt>
                <c:pt idx="2">
                  <c:v>0.04</c:v>
                </c:pt>
                <c:pt idx="3">
                  <c:v>3.125</c:v>
                </c:pt>
                <c:pt idx="4">
                  <c:v>6.88</c:v>
                </c:pt>
                <c:pt idx="5">
                  <c:v>3.1E-2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F8-42EC-A88B-C2E09E8F0B7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60539824"/>
        <c:axId val="460542320"/>
        <c:axId val="578763616"/>
      </c:bar3DChart>
      <c:catAx>
        <c:axId val="46053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42320"/>
        <c:crosses val="autoZero"/>
        <c:auto val="1"/>
        <c:lblAlgn val="ctr"/>
        <c:lblOffset val="100"/>
        <c:noMultiLvlLbl val="0"/>
      </c:catAx>
      <c:valAx>
        <c:axId val="4605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39824"/>
        <c:crosses val="autoZero"/>
        <c:crossBetween val="between"/>
      </c:valAx>
      <c:serAx>
        <c:axId val="5787636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4232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Timpul este exprimat in secunde.</a:t>
            </a:r>
          </a:p>
        </c:rich>
      </c:tx>
      <c:layout>
        <c:manualLayout>
          <c:xMode val="edge"/>
          <c:yMode val="edge"/>
          <c:x val="0.315733671877971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2546407242572938E-2"/>
          <c:y val="9.7596417469752977E-2"/>
          <c:w val="0.96980676328502413"/>
          <c:h val="0.69448454705196427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= 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  <c:pt idx="6">
                  <c:v>Couting Sort</c:v>
                </c:pt>
                <c:pt idx="7">
                  <c:v>Python 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0.04</c:v>
                </c:pt>
                <c:pt idx="2">
                  <c:v>0.6</c:v>
                </c:pt>
                <c:pt idx="3">
                  <c:v>283.55</c:v>
                </c:pt>
                <c:pt idx="4">
                  <c:v>724.41</c:v>
                </c:pt>
                <c:pt idx="5">
                  <c:v>0.27</c:v>
                </c:pt>
                <c:pt idx="6">
                  <c:v>2.1000000000000001E-2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F3-4103-A137-7961B778AC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= 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  <c:pt idx="6">
                  <c:v>Couting Sort</c:v>
                </c:pt>
                <c:pt idx="7">
                  <c:v>Python Sort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0.48</c:v>
                </c:pt>
                <c:pt idx="1">
                  <c:v>8.5000000000000006E-2</c:v>
                </c:pt>
                <c:pt idx="2">
                  <c:v>0.73</c:v>
                </c:pt>
                <c:pt idx="3">
                  <c:v>320.26</c:v>
                </c:pt>
                <c:pt idx="4">
                  <c:v>735.3</c:v>
                </c:pt>
                <c:pt idx="5">
                  <c:v>0.45</c:v>
                </c:pt>
                <c:pt idx="6">
                  <c:v>0.03</c:v>
                </c:pt>
                <c:pt idx="7">
                  <c:v>1.2999999999999999E-2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F3-4103-A137-7961B778AC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 = 1000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  <c:pt idx="6">
                  <c:v>Couting Sort</c:v>
                </c:pt>
                <c:pt idx="7">
                  <c:v>Python Sort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0.5</c:v>
                </c:pt>
                <c:pt idx="1">
                  <c:v>0.15</c:v>
                </c:pt>
                <c:pt idx="2">
                  <c:v>0.69</c:v>
                </c:pt>
                <c:pt idx="3">
                  <c:v>360.34</c:v>
                </c:pt>
                <c:pt idx="4">
                  <c:v>806.77</c:v>
                </c:pt>
                <c:pt idx="5">
                  <c:v>0.66</c:v>
                </c:pt>
                <c:pt idx="6">
                  <c:v>0.01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F3-4103-A137-7961B778AC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 = 10000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  <c:pt idx="6">
                  <c:v>Couting Sort</c:v>
                </c:pt>
                <c:pt idx="7">
                  <c:v>Python Sort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0.53</c:v>
                </c:pt>
                <c:pt idx="1">
                  <c:v>0.22</c:v>
                </c:pt>
                <c:pt idx="2">
                  <c:v>0.72</c:v>
                </c:pt>
                <c:pt idx="3">
                  <c:v>350.09</c:v>
                </c:pt>
                <c:pt idx="4">
                  <c:v>763.88</c:v>
                </c:pt>
                <c:pt idx="5">
                  <c:v>0.79</c:v>
                </c:pt>
                <c:pt idx="6">
                  <c:v>0.03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F3-4103-A137-7961B778AC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Max = 100000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  <c:pt idx="6">
                  <c:v>Couting Sort</c:v>
                </c:pt>
                <c:pt idx="7">
                  <c:v>Python Sort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0.47</c:v>
                </c:pt>
                <c:pt idx="1">
                  <c:v>0.21</c:v>
                </c:pt>
                <c:pt idx="2">
                  <c:v>0.78</c:v>
                </c:pt>
                <c:pt idx="3">
                  <c:v>361.84</c:v>
                </c:pt>
                <c:pt idx="4">
                  <c:v>1079.83</c:v>
                </c:pt>
                <c:pt idx="5">
                  <c:v>1.3</c:v>
                </c:pt>
                <c:pt idx="6">
                  <c:v>7.0000000000000007E-2</c:v>
                </c:pt>
                <c:pt idx="7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F3-4103-A137-7961B778ACE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Max = 1000000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 Sort</c:v>
                </c:pt>
                <c:pt idx="1">
                  <c:v>Radix Sort </c:v>
                </c:pt>
                <c:pt idx="2">
                  <c:v>Heap Sort</c:v>
                </c:pt>
                <c:pt idx="3">
                  <c:v>Insertion Sort</c:v>
                </c:pt>
                <c:pt idx="4">
                  <c:v>Bubble Sort</c:v>
                </c:pt>
                <c:pt idx="5">
                  <c:v> Shell Sort</c:v>
                </c:pt>
                <c:pt idx="6">
                  <c:v>Couting Sort</c:v>
                </c:pt>
                <c:pt idx="7">
                  <c:v>Python Sort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0.76</c:v>
                </c:pt>
                <c:pt idx="1">
                  <c:v>0.52</c:v>
                </c:pt>
                <c:pt idx="2">
                  <c:v>1.024</c:v>
                </c:pt>
                <c:pt idx="3">
                  <c:v>479.53</c:v>
                </c:pt>
                <c:pt idx="4">
                  <c:v>756.67</c:v>
                </c:pt>
                <c:pt idx="5">
                  <c:v>0.77</c:v>
                </c:pt>
                <c:pt idx="6">
                  <c:v>0.14000000000000001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F3-4103-A137-7961B778AC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60539824"/>
        <c:axId val="460542320"/>
        <c:axId val="578763616"/>
      </c:bar3DChart>
      <c:catAx>
        <c:axId val="46053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42320"/>
        <c:crosses val="autoZero"/>
        <c:auto val="1"/>
        <c:lblAlgn val="ctr"/>
        <c:lblOffset val="100"/>
        <c:noMultiLvlLbl val="0"/>
      </c:catAx>
      <c:valAx>
        <c:axId val="4605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39824"/>
        <c:crosses val="autoZero"/>
        <c:crossBetween val="between"/>
      </c:valAx>
      <c:serAx>
        <c:axId val="5787636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54232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99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4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3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6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5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4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CBF237-4B1B-4BC2-8A22-8624CB2A6A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37F245-F4D6-49FD-ADE5-2DB3C146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80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8281-2CCE-4042-916D-1238CB25F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Sortari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146A2-2F24-4879-904C-85A6CD382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Structuri</a:t>
            </a:r>
            <a:r>
              <a:rPr lang="en-US" dirty="0"/>
              <a:t> de date</a:t>
            </a:r>
          </a:p>
          <a:p>
            <a:r>
              <a:rPr lang="en-US" dirty="0"/>
              <a:t>Bojneagu David-</a:t>
            </a:r>
            <a:r>
              <a:rPr lang="en-US" dirty="0" err="1"/>
              <a:t>Alexandru</a:t>
            </a:r>
            <a:endParaRPr lang="en-US" dirty="0"/>
          </a:p>
          <a:p>
            <a:r>
              <a:rPr lang="en-US" dirty="0" err="1"/>
              <a:t>Grupa</a:t>
            </a:r>
            <a:r>
              <a:rPr lang="en-US" dirty="0"/>
              <a:t> 131</a:t>
            </a:r>
          </a:p>
          <a:p>
            <a:r>
              <a:rPr lang="en-US" dirty="0" err="1"/>
              <a:t>Anul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5113383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5BF9-FDE2-4358-B520-46777993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Sortari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D336-27F7-4046-ADDF-B81E9299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Sort	</a:t>
            </a:r>
          </a:p>
          <a:p>
            <a:r>
              <a:rPr lang="en-US" dirty="0"/>
              <a:t>Python Sort</a:t>
            </a:r>
          </a:p>
          <a:p>
            <a:r>
              <a:rPr lang="en-US" dirty="0"/>
              <a:t>Radix Sort</a:t>
            </a:r>
          </a:p>
          <a:p>
            <a:r>
              <a:rPr lang="en-US" dirty="0"/>
              <a:t>Heap Sort</a:t>
            </a:r>
          </a:p>
          <a:p>
            <a:r>
              <a:rPr lang="en-US" dirty="0"/>
              <a:t>Insertion Sort 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Shell Sort</a:t>
            </a:r>
          </a:p>
          <a:p>
            <a:r>
              <a:rPr lang="en-US" dirty="0"/>
              <a:t>Counting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6213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B003-0D46-4FC4-826F-F48CD8D4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10.000, sir </a:t>
            </a:r>
            <a:r>
              <a:rPr lang="en-US" dirty="0" err="1"/>
              <a:t>generat</a:t>
            </a:r>
            <a:r>
              <a:rPr lang="en-US" dirty="0"/>
              <a:t> random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63FF4A-0890-4840-8A60-5EA7B4253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82617"/>
              </p:ext>
            </p:extLst>
          </p:nvPr>
        </p:nvGraphicFramePr>
        <p:xfrm>
          <a:off x="838200" y="214153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5231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39D3-E0E2-41A5-89F3-1B2F914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 = 100.000 sir </a:t>
            </a:r>
            <a:r>
              <a:rPr lang="en-US" dirty="0" err="1"/>
              <a:t>generat</a:t>
            </a:r>
            <a:r>
              <a:rPr lang="en-US" dirty="0"/>
              <a:t> random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10">
            <a:extLst>
              <a:ext uri="{FF2B5EF4-FFF2-40B4-BE49-F238E27FC236}">
                <a16:creationId xmlns:a16="http://schemas.microsoft.com/office/drawing/2014/main" id="{361F3651-C8F5-4630-B556-F1AC6CBD5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315382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77314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2892</TotalTime>
  <Words>55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Sortari</vt:lpstr>
      <vt:lpstr>Sortari </vt:lpstr>
      <vt:lpstr>N = 10.000, sir generat random</vt:lpstr>
      <vt:lpstr>N = 100.000 sir generat random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Bojneagu David</dc:creator>
  <cp:lastModifiedBy>Bojneagu David</cp:lastModifiedBy>
  <cp:revision>8</cp:revision>
  <dcterms:created xsi:type="dcterms:W3CDTF">2022-03-11T14:53:42Z</dcterms:created>
  <dcterms:modified xsi:type="dcterms:W3CDTF">2022-03-14T16:40:41Z</dcterms:modified>
</cp:coreProperties>
</file>