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19.05.2021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19.05.2021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B1513CE-31DD-419A-8771-730D411470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68DDCB5A-8DF3-4145-9175-339BBE145B1B}" type="datetime1">
              <a:rPr lang="pl-PL" smtClean="0"/>
              <a:t>19.05.2021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pl-PL" dirty="0"/>
              <a:t>Grafika komputerowa</a:t>
            </a:r>
          </a:p>
        </p:txBody>
      </p:sp>
      <p:pic>
        <p:nvPicPr>
          <p:cNvPr id="14" name="Obraz — symbol zastępczy 13" descr="Cyfrowe tło punktów danych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Photoshop</a:t>
            </a:r>
          </a:p>
          <a:p>
            <a:pPr rtl="0"/>
            <a:r>
              <a:rPr lang="pl-PL" dirty="0"/>
              <a:t>Adobe </a:t>
            </a:r>
            <a:r>
              <a:rPr lang="pl-PL" dirty="0" err="1"/>
              <a:t>Illustrator</a:t>
            </a:r>
            <a:endParaRPr lang="pl-PL" dirty="0"/>
          </a:p>
          <a:p>
            <a:pPr rtl="0"/>
            <a:r>
              <a:rPr lang="pl-PL" dirty="0"/>
              <a:t>Adobe XD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ymbol zastępczy obrazu 16" descr="Obraz zawierający osoba, odzież, kobieta, dziewczynka&#10;&#10;Opis wygenerowany automatycznie">
            <a:extLst>
              <a:ext uri="{FF2B5EF4-FFF2-40B4-BE49-F238E27FC236}">
                <a16:creationId xmlns:a16="http://schemas.microsoft.com/office/drawing/2014/main" id="{BFA05B10-572C-4029-9752-50C99F1C63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857" b="5857"/>
          <a:stretch>
            <a:fillRect/>
          </a:stretch>
        </p:blipFill>
        <p:spPr>
          <a:xfrm>
            <a:off x="-1" y="-1"/>
            <a:ext cx="4051884" cy="5010264"/>
          </a:xfrm>
        </p:spPr>
      </p:pic>
      <p:pic>
        <p:nvPicPr>
          <p:cNvPr id="19" name="Symbol zastępczy obrazu 18" descr="Obraz zawierający woda, zewnętrzne, drewniane, molo&#10;&#10;Opis wygenerowany automatycznie">
            <a:extLst>
              <a:ext uri="{FF2B5EF4-FFF2-40B4-BE49-F238E27FC236}">
                <a16:creationId xmlns:a16="http://schemas.microsoft.com/office/drawing/2014/main" id="{9CF0FF3B-D481-4C50-9E7E-30D03C552A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5840" b="5840"/>
          <a:stretch>
            <a:fillRect/>
          </a:stretch>
        </p:blipFill>
        <p:spPr>
          <a:xfrm>
            <a:off x="4069992" y="0"/>
            <a:ext cx="4052016" cy="5010263"/>
          </a:xfrm>
        </p:spPr>
      </p:pic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B63A481-FE3C-439C-98CD-15A322AD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r>
              <a:rPr lang="pl-PL" dirty="0"/>
              <a:t>Zdjęcia do przerobienia zostały pobrane z Internetu.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6A5271B-ED31-4932-8462-5542FF65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2</a:t>
            </a:fld>
            <a:endParaRPr lang="pl-PL"/>
          </a:p>
        </p:txBody>
      </p:sp>
      <p:pic>
        <p:nvPicPr>
          <p:cNvPr id="21" name="Symbol zastępczy obrazu 20" descr="Obraz zawierający woda, zewnętrzne, dok, drewniane&#10;&#10;Opis wygenerowany automatycznie">
            <a:extLst>
              <a:ext uri="{FF2B5EF4-FFF2-40B4-BE49-F238E27FC236}">
                <a16:creationId xmlns:a16="http://schemas.microsoft.com/office/drawing/2014/main" id="{D43B2D8D-4A40-41CB-AC09-F88DB2910C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3563" r="3563"/>
          <a:stretch>
            <a:fillRect/>
          </a:stretch>
        </p:blipFill>
        <p:spPr>
          <a:xfrm>
            <a:off x="8139984" y="-2"/>
            <a:ext cx="4052016" cy="5010263"/>
          </a:xfrm>
        </p:spPr>
      </p:pic>
      <p:sp>
        <p:nvSpPr>
          <p:cNvPr id="14" name="Symbol zastępczy zawartości 13">
            <a:extLst>
              <a:ext uri="{FF2B5EF4-FFF2-40B4-BE49-F238E27FC236}">
                <a16:creationId xmlns:a16="http://schemas.microsoft.com/office/drawing/2014/main" id="{3FE1E5ED-F6AF-4B4B-B8CD-18CAE85EB1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5335399"/>
            <a:ext cx="10932960" cy="1006678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Pierwszym zadaniem w ramach zapoznania się z pakietem Adobe było połączenie dwóch zdjęć jedno przy wykorzystaniu programu Photoshop.</a:t>
            </a:r>
          </a:p>
        </p:txBody>
      </p:sp>
    </p:spTree>
    <p:extLst>
      <p:ext uri="{BB962C8B-B14F-4D97-AF65-F5344CB8AC3E}">
        <p14:creationId xmlns:p14="http://schemas.microsoft.com/office/powerpoint/2010/main" val="174721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D1D537A-FB20-413E-A4ED-B8FA72D4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6393" y="6507212"/>
            <a:ext cx="6379210" cy="153888"/>
          </a:xfrm>
        </p:spPr>
        <p:txBody>
          <a:bodyPr/>
          <a:lstStyle/>
          <a:p>
            <a:pPr algn="ctr" rtl="0"/>
            <a:r>
              <a:rPr lang="pl-PL" dirty="0"/>
              <a:t>Zdjęcie do przerobienia zostało pobrane z Internetu.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69126F07-EA7D-4D19-BDD9-94304062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3</a:t>
            </a:fld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A860EB8-A521-4D37-B749-F307E76EF23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2433" y="5141166"/>
            <a:ext cx="10681390" cy="931021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Drugim zadaniem w ramach zapoznania się z pakietem Adobe był retusz zdjęcia przy wykorzystaniu programu Photoshop.</a:t>
            </a:r>
          </a:p>
          <a:p>
            <a:endParaRPr lang="pl-PL" dirty="0"/>
          </a:p>
        </p:txBody>
      </p:sp>
      <p:pic>
        <p:nvPicPr>
          <p:cNvPr id="22" name="Obraz 21" descr="Obraz zawierający tekst, osoba, stare, pozujący&#10;&#10;Opis wygenerowany automatycznie">
            <a:extLst>
              <a:ext uri="{FF2B5EF4-FFF2-40B4-BE49-F238E27FC236}">
                <a16:creationId xmlns:a16="http://schemas.microsoft.com/office/drawing/2014/main" id="{9D9B6C96-24D9-4D1F-B61D-7DFB46F9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095999" cy="4226559"/>
          </a:xfrm>
          <a:prstGeom prst="rect">
            <a:avLst/>
          </a:prstGeom>
        </p:spPr>
      </p:pic>
      <p:pic>
        <p:nvPicPr>
          <p:cNvPr id="24" name="Obraz 23" descr="Obraz zawierający tekst, osoba, kobieta, czarny&#10;&#10;Opis wygenerowany automatycznie">
            <a:extLst>
              <a:ext uri="{FF2B5EF4-FFF2-40B4-BE49-F238E27FC236}">
                <a16:creationId xmlns:a16="http://schemas.microsoft.com/office/drawing/2014/main" id="{3D6A87DD-7101-4B85-B4F2-54EE57EC7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1A77098-304F-4D93-8A92-BF38665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4</a:t>
            </a:fld>
            <a:endParaRPr lang="pl-PL"/>
          </a:p>
        </p:txBody>
      </p:sp>
      <p:pic>
        <p:nvPicPr>
          <p:cNvPr id="13" name="Symbol zastępczy zawartości 12">
            <a:extLst>
              <a:ext uri="{FF2B5EF4-FFF2-40B4-BE49-F238E27FC236}">
                <a16:creationId xmlns:a16="http://schemas.microsoft.com/office/drawing/2014/main" id="{81DD930E-3A08-4EBA-9E69-E28D114E3CA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54278"/>
          </a:xfr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B1E9983D-81E0-4383-8386-2198A1897383}"/>
              </a:ext>
            </a:extLst>
          </p:cNvPr>
          <p:cNvSpPr txBox="1"/>
          <p:nvPr/>
        </p:nvSpPr>
        <p:spPr>
          <a:xfrm>
            <a:off x="550862" y="6014769"/>
            <a:ext cx="10858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l-PL" dirty="0"/>
              <a:t>Trzecim zadaniem w ramach zapoznania się z pakietem Adobe było stworzenie zestawu ikon przy wykorzystaniu programu Adobe </a:t>
            </a:r>
            <a:r>
              <a:rPr lang="pl-PL" dirty="0" err="1"/>
              <a:t>Illustrator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17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45C703F-266D-496D-96D8-362FE3F1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5</a:t>
            </a:fld>
            <a:endParaRPr lang="pl-PL"/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B08DAAB9-5736-438F-81EC-0D9CD88C00A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681057"/>
            <a:ext cx="10932960" cy="1826153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Ostatnim, czwartym zadaniem w ramach zapoznania się z pakietem Adobe było stworzenie makiety aplikacji przy użyciu Adobe XD. Zaprojektowana aplikacja służy do zarządzania budżetem domowym, pozwala na przedstawienie wydatków pogrupowanych w kategorie przy pomocy wykresu kołowego. W aplikacji można zobaczyć historię transakcji, ustawić przypomnienia, skontaktować się z obsługą oraz dodać fundusze. Więcej w filmiku znajdującym się w repozytorium.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7138A16E-FB34-4CEE-BB81-39BC9FE34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" r="1493"/>
          <a:stretch/>
        </p:blipFill>
        <p:spPr>
          <a:xfrm>
            <a:off x="0" y="0"/>
            <a:ext cx="1971413" cy="4328719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38C6863D-636F-4EFF-A9F6-3B029D491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3" b="1550"/>
          <a:stretch/>
        </p:blipFill>
        <p:spPr>
          <a:xfrm>
            <a:off x="2026342" y="-734"/>
            <a:ext cx="1998250" cy="4328718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21696205-EBA7-4270-B6D9-70FD18A3D0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390"/>
          <a:stretch/>
        </p:blipFill>
        <p:spPr>
          <a:xfrm>
            <a:off x="4079399" y="0"/>
            <a:ext cx="1980022" cy="4328718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0C551FE7-5A41-4688-BD5A-FD7FE308B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175" y="0"/>
            <a:ext cx="1998250" cy="4333442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DC55733A-1386-4A42-8C83-1C50FF082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9179" y="-1"/>
            <a:ext cx="1998250" cy="4327985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DF7A25DC-8247-41C0-86AA-964402194B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4008" y="0"/>
            <a:ext cx="2004737" cy="43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5969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Projekt Pływające 3D</Template>
  <TotalTime>47</TotalTime>
  <Words>150</Words>
  <Application>Microsoft Office PowerPoint</Application>
  <PresentationFormat>Panoramiczny</PresentationFormat>
  <Paragraphs>16</Paragraphs>
  <Slides>5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Times New Roman</vt:lpstr>
      <vt:lpstr>3DFloatVTI</vt:lpstr>
      <vt:lpstr>Grafika komputerowa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Grafika komputerowa</dc:title>
  <dc:creator>Dagmara Boratyn</dc:creator>
  <cp:lastModifiedBy>Dagmara Boratyn</cp:lastModifiedBy>
  <cp:revision>6</cp:revision>
  <dcterms:created xsi:type="dcterms:W3CDTF">2021-05-19T16:10:24Z</dcterms:created>
  <dcterms:modified xsi:type="dcterms:W3CDTF">2021-05-19T16:57:53Z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