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69" r:id="rId17"/>
    <p:sldId id="270" r:id="rId18"/>
    <p:sldId id="273" r:id="rId19"/>
    <p:sldId id="275" r:id="rId20"/>
    <p:sldId id="276" r:id="rId21"/>
    <p:sldId id="272" r:id="rId22"/>
    <p:sldId id="277" r:id="rId23"/>
    <p:sldId id="278" r:id="rId24"/>
    <p:sldId id="283" r:id="rId25"/>
    <p:sldId id="279" r:id="rId26"/>
    <p:sldId id="284" r:id="rId27"/>
    <p:sldId id="280" r:id="rId28"/>
    <p:sldId id="285" r:id="rId29"/>
    <p:sldId id="281" r:id="rId30"/>
    <p:sldId id="286" r:id="rId31"/>
    <p:sldId id="282" r:id="rId32"/>
    <p:sldId id="287" r:id="rId3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1ED6-61A8-4EEB-8603-4B188975CC72}" type="datetimeFigureOut">
              <a:rPr lang="pl-PL" smtClean="0"/>
              <a:t>13.05.2021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443D-FB7F-47D8-9573-0D7BD84B3F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783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1ED6-61A8-4EEB-8603-4B188975CC72}" type="datetimeFigureOut">
              <a:rPr lang="pl-PL" smtClean="0"/>
              <a:t>13.05.2021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443D-FB7F-47D8-9573-0D7BD84B3F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745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1ED6-61A8-4EEB-8603-4B188975CC72}" type="datetimeFigureOut">
              <a:rPr lang="pl-PL" smtClean="0"/>
              <a:t>13.05.2021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443D-FB7F-47D8-9573-0D7BD84B3F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557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1ED6-61A8-4EEB-8603-4B188975CC72}" type="datetimeFigureOut">
              <a:rPr lang="pl-PL" smtClean="0"/>
              <a:t>13.05.2021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443D-FB7F-47D8-9573-0D7BD84B3F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411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1ED6-61A8-4EEB-8603-4B188975CC72}" type="datetimeFigureOut">
              <a:rPr lang="pl-PL" smtClean="0"/>
              <a:t>13.05.2021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443D-FB7F-47D8-9573-0D7BD84B3F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181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1ED6-61A8-4EEB-8603-4B188975CC72}" type="datetimeFigureOut">
              <a:rPr lang="pl-PL" smtClean="0"/>
              <a:t>13.05.2021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443D-FB7F-47D8-9573-0D7BD84B3F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33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1ED6-61A8-4EEB-8603-4B188975CC72}" type="datetimeFigureOut">
              <a:rPr lang="pl-PL" smtClean="0"/>
              <a:t>13.05.2021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443D-FB7F-47D8-9573-0D7BD84B3F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491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1ED6-61A8-4EEB-8603-4B188975CC72}" type="datetimeFigureOut">
              <a:rPr lang="pl-PL" smtClean="0"/>
              <a:t>13.05.2021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443D-FB7F-47D8-9573-0D7BD84B3F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06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1ED6-61A8-4EEB-8603-4B188975CC72}" type="datetimeFigureOut">
              <a:rPr lang="pl-PL" smtClean="0"/>
              <a:t>13.05.2021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443D-FB7F-47D8-9573-0D7BD84B3F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458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1ED6-61A8-4EEB-8603-4B188975CC72}" type="datetimeFigureOut">
              <a:rPr lang="pl-PL" smtClean="0"/>
              <a:t>13.05.2021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443D-FB7F-47D8-9573-0D7BD84B3F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643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1ED6-61A8-4EEB-8603-4B188975CC72}" type="datetimeFigureOut">
              <a:rPr lang="pl-PL" smtClean="0"/>
              <a:t>13.05.2021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443D-FB7F-47D8-9573-0D7BD84B3F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394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01ED6-61A8-4EEB-8603-4B188975CC72}" type="datetimeFigureOut">
              <a:rPr lang="pl-PL" smtClean="0"/>
              <a:t>13.05.2021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443D-FB7F-47D8-9573-0D7BD84B3F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5029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 bwMode="white"/>
        <p:txBody>
          <a:bodyPr/>
          <a:lstStyle/>
          <a:p>
            <a:r>
              <a:rPr lang="pl-PL" dirty="0"/>
              <a:t>SYSTEM OBSŁUGI STACJI BENZYNOWEJ Z MYJNIĄ</a:t>
            </a:r>
          </a:p>
        </p:txBody>
      </p:sp>
    </p:spTree>
    <p:extLst>
      <p:ext uri="{BB962C8B-B14F-4D97-AF65-F5344CB8AC3E}">
        <p14:creationId xmlns:p14="http://schemas.microsoft.com/office/powerpoint/2010/main" val="420753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45" y="0"/>
            <a:ext cx="3959610" cy="685800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420" y="0"/>
            <a:ext cx="3957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0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69" y="0"/>
            <a:ext cx="9897214" cy="685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5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18" y="-5639"/>
            <a:ext cx="9794182" cy="686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2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8"/>
          <a:stretch/>
        </p:blipFill>
        <p:spPr>
          <a:xfrm>
            <a:off x="1506798" y="-1685"/>
            <a:ext cx="3992480" cy="685968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843" y="1685"/>
            <a:ext cx="3982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1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80" b="37201"/>
          <a:stretch/>
        </p:blipFill>
        <p:spPr>
          <a:xfrm>
            <a:off x="231819" y="115909"/>
            <a:ext cx="11700886" cy="66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40" y="1202766"/>
            <a:ext cx="11260101" cy="40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85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31" y="0"/>
            <a:ext cx="9509036" cy="3368361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31" y="3464523"/>
            <a:ext cx="9509036" cy="338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09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1" y="193183"/>
            <a:ext cx="11758883" cy="65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1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b="1092"/>
          <a:stretch/>
        </p:blipFill>
        <p:spPr>
          <a:xfrm>
            <a:off x="525753" y="726583"/>
            <a:ext cx="5272912" cy="3497687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3"/>
          <a:srcRect t="-1" r="563" b="2210"/>
          <a:stretch/>
        </p:blipFill>
        <p:spPr>
          <a:xfrm>
            <a:off x="6229686" y="726583"/>
            <a:ext cx="5350723" cy="349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89" y="1351597"/>
            <a:ext cx="11275047" cy="390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3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3" y="0"/>
            <a:ext cx="11270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53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7" y="1392554"/>
            <a:ext cx="11204772" cy="391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41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44" y="0"/>
            <a:ext cx="11310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37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9" y="1792604"/>
            <a:ext cx="11380309" cy="188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61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1919287"/>
            <a:ext cx="11358022" cy="22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4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336232"/>
            <a:ext cx="8821800" cy="629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41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389822"/>
            <a:ext cx="11821991" cy="17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29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47" y="313372"/>
            <a:ext cx="8677588" cy="636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40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9" y="2149792"/>
            <a:ext cx="11610967" cy="2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92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297" y="321944"/>
            <a:ext cx="8920163" cy="628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47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906904"/>
            <a:ext cx="11545140" cy="321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9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2" y="0"/>
            <a:ext cx="11276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33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280987"/>
            <a:ext cx="8891147" cy="637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1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" y="2504122"/>
            <a:ext cx="11739416" cy="17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75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182" y="360997"/>
            <a:ext cx="8468678" cy="60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9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67" r="23432" b="-1"/>
          <a:stretch/>
        </p:blipFill>
        <p:spPr>
          <a:xfrm>
            <a:off x="515154" y="-154546"/>
            <a:ext cx="11182702" cy="70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3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756856" cy="2514289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730" y="3469088"/>
            <a:ext cx="6322453" cy="269080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956" y="-1"/>
            <a:ext cx="5896185" cy="251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6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43" y="0"/>
            <a:ext cx="11266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7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67" y="162877"/>
            <a:ext cx="3552825" cy="6486525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767" y="162877"/>
            <a:ext cx="355282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3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2" y="0"/>
            <a:ext cx="11276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4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3" y="0"/>
            <a:ext cx="10058400" cy="61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6</Words>
  <Application>Microsoft Office PowerPoint</Application>
  <PresentationFormat>Panoramiczny</PresentationFormat>
  <Paragraphs>1</Paragraphs>
  <Slides>32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SYSTEM OBSŁUGI STACJI BENZYNOWEJ Z MYJNIĄ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OBSŁUGI STACJI BENZYNOWEJ Z MYJNIĄ</dc:title>
  <dc:creator>Dagmara Boratyn</dc:creator>
  <cp:lastModifiedBy>Dagmara Boratyn</cp:lastModifiedBy>
  <cp:revision>8</cp:revision>
  <dcterms:created xsi:type="dcterms:W3CDTF">2019-05-22T16:04:09Z</dcterms:created>
  <dcterms:modified xsi:type="dcterms:W3CDTF">2021-05-13T08:50:25Z</dcterms:modified>
</cp:coreProperties>
</file>