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1"/>
  </p:notesMasterIdLst>
  <p:handoutMasterIdLst>
    <p:handoutMasterId r:id="rId12"/>
  </p:handoutMasterIdLst>
  <p:sldIdLst>
    <p:sldId id="256" r:id="rId2"/>
    <p:sldId id="295" r:id="rId3"/>
    <p:sldId id="297" r:id="rId4"/>
    <p:sldId id="265" r:id="rId5"/>
    <p:sldId id="300" r:id="rId6"/>
    <p:sldId id="266" r:id="rId7"/>
    <p:sldId id="298" r:id="rId8"/>
    <p:sldId id="272" r:id="rId9"/>
    <p:sldId id="29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75F08-8C90-4B0C-B1AB-8FAD1CF7B7D4}" v="5" dt="2023-05-16T14:55:28.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90" autoAdjust="0"/>
    <p:restoredTop sz="90929"/>
  </p:normalViewPr>
  <p:slideViewPr>
    <p:cSldViewPr>
      <p:cViewPr varScale="1">
        <p:scale>
          <a:sx n="81" d="100"/>
          <a:sy n="81" d="100"/>
        </p:scale>
        <p:origin x="1104"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Dhavale" userId="6690ee9d2d1bb208" providerId="LiveId" clId="{B1E21CD5-F754-45C5-A602-5EFDD8B6F21D}"/>
    <pc:docChg chg="modSld">
      <pc:chgData name="Yash Dhavale" userId="6690ee9d2d1bb208" providerId="LiveId" clId="{B1E21CD5-F754-45C5-A602-5EFDD8B6F21D}" dt="2022-11-11T09:51:25.729" v="15" actId="20577"/>
      <pc:docMkLst>
        <pc:docMk/>
      </pc:docMkLst>
      <pc:sldChg chg="modSp mod">
        <pc:chgData name="Yash Dhavale" userId="6690ee9d2d1bb208" providerId="LiveId" clId="{B1E21CD5-F754-45C5-A602-5EFDD8B6F21D}" dt="2022-11-11T09:51:25.729" v="15" actId="20577"/>
        <pc:sldMkLst>
          <pc:docMk/>
          <pc:sldMk cId="0" sldId="256"/>
        </pc:sldMkLst>
        <pc:spChg chg="mod">
          <ac:chgData name="Yash Dhavale" userId="6690ee9d2d1bb208" providerId="LiveId" clId="{B1E21CD5-F754-45C5-A602-5EFDD8B6F21D}" dt="2022-11-11T09:51:25.729" v="15" actId="20577"/>
          <ac:spMkLst>
            <pc:docMk/>
            <pc:sldMk cId="0" sldId="256"/>
            <ac:spMk id="2051" creationId="{0DA46A53-8EE6-9E16-59EA-14D49B5BDDEA}"/>
          </ac:spMkLst>
        </pc:spChg>
      </pc:sldChg>
    </pc:docChg>
  </pc:docChgLst>
  <pc:docChgLst>
    <pc:chgData name="Yash Dhavale" userId="6690ee9d2d1bb208" providerId="LiveId" clId="{9CC75F08-8C90-4B0C-B1AB-8FAD1CF7B7D4}"/>
    <pc:docChg chg="undo custSel addSld delSld modSld sldOrd">
      <pc:chgData name="Yash Dhavale" userId="6690ee9d2d1bb208" providerId="LiveId" clId="{9CC75F08-8C90-4B0C-B1AB-8FAD1CF7B7D4}" dt="2023-05-16T15:07:09.132" v="745" actId="2696"/>
      <pc:docMkLst>
        <pc:docMk/>
      </pc:docMkLst>
      <pc:sldChg chg="modSp mod">
        <pc:chgData name="Yash Dhavale" userId="6690ee9d2d1bb208" providerId="LiveId" clId="{9CC75F08-8C90-4B0C-B1AB-8FAD1CF7B7D4}" dt="2023-05-16T14:27:55.216" v="345" actId="403"/>
        <pc:sldMkLst>
          <pc:docMk/>
          <pc:sldMk cId="0" sldId="256"/>
        </pc:sldMkLst>
        <pc:spChg chg="mod">
          <ac:chgData name="Yash Dhavale" userId="6690ee9d2d1bb208" providerId="LiveId" clId="{9CC75F08-8C90-4B0C-B1AB-8FAD1CF7B7D4}" dt="2023-05-16T14:27:55.216" v="345" actId="403"/>
          <ac:spMkLst>
            <pc:docMk/>
            <pc:sldMk cId="0" sldId="256"/>
            <ac:spMk id="4" creationId="{1A02CD6F-A98A-D277-B659-4EE2C284DD36}"/>
          </ac:spMkLst>
        </pc:spChg>
        <pc:spChg chg="mod">
          <ac:chgData name="Yash Dhavale" userId="6690ee9d2d1bb208" providerId="LiveId" clId="{9CC75F08-8C90-4B0C-B1AB-8FAD1CF7B7D4}" dt="2023-05-16T13:56:06.260" v="106" actId="14100"/>
          <ac:spMkLst>
            <pc:docMk/>
            <pc:sldMk cId="0" sldId="256"/>
            <ac:spMk id="2050" creationId="{68B7DF71-BA80-89B3-E1EB-A02EEBE2D447}"/>
          </ac:spMkLst>
        </pc:spChg>
      </pc:sldChg>
      <pc:sldChg chg="delSp modSp mod ord">
        <pc:chgData name="Yash Dhavale" userId="6690ee9d2d1bb208" providerId="LiveId" clId="{9CC75F08-8C90-4B0C-B1AB-8FAD1CF7B7D4}" dt="2023-05-16T14:45:28.815" v="424"/>
        <pc:sldMkLst>
          <pc:docMk/>
          <pc:sldMk cId="0" sldId="265"/>
        </pc:sldMkLst>
        <pc:spChg chg="mod">
          <ac:chgData name="Yash Dhavale" userId="6690ee9d2d1bb208" providerId="LiveId" clId="{9CC75F08-8C90-4B0C-B1AB-8FAD1CF7B7D4}" dt="2023-05-16T14:16:05.805" v="267"/>
          <ac:spMkLst>
            <pc:docMk/>
            <pc:sldMk cId="0" sldId="265"/>
            <ac:spMk id="4" creationId="{73B54E6E-D80C-607B-4727-2029611AFB2C}"/>
          </ac:spMkLst>
        </pc:spChg>
        <pc:spChg chg="mod">
          <ac:chgData name="Yash Dhavale" userId="6690ee9d2d1bb208" providerId="LiveId" clId="{9CC75F08-8C90-4B0C-B1AB-8FAD1CF7B7D4}" dt="2023-05-16T14:39:39.637" v="370" actId="20577"/>
          <ac:spMkLst>
            <pc:docMk/>
            <pc:sldMk cId="0" sldId="265"/>
            <ac:spMk id="11266" creationId="{5D18D708-FEFA-1CBB-DBBF-1747901D3025}"/>
          </ac:spMkLst>
        </pc:spChg>
        <pc:spChg chg="mod">
          <ac:chgData name="Yash Dhavale" userId="6690ee9d2d1bb208" providerId="LiveId" clId="{9CC75F08-8C90-4B0C-B1AB-8FAD1CF7B7D4}" dt="2023-05-16T14:44:24.887" v="422" actId="14100"/>
          <ac:spMkLst>
            <pc:docMk/>
            <pc:sldMk cId="0" sldId="265"/>
            <ac:spMk id="11267" creationId="{112E4C8D-A9BA-1CC7-839E-F2108392018A}"/>
          </ac:spMkLst>
        </pc:spChg>
        <pc:picChg chg="del">
          <ac:chgData name="Yash Dhavale" userId="6690ee9d2d1bb208" providerId="LiveId" clId="{9CC75F08-8C90-4B0C-B1AB-8FAD1CF7B7D4}" dt="2023-05-16T14:39:51.583" v="371" actId="478"/>
          <ac:picMkLst>
            <pc:docMk/>
            <pc:sldMk cId="0" sldId="265"/>
            <ac:picMk id="14340" creationId="{697AC824-351B-44FD-98D5-6DA696B7FE94}"/>
          </ac:picMkLst>
        </pc:picChg>
      </pc:sldChg>
      <pc:sldChg chg="modSp mod">
        <pc:chgData name="Yash Dhavale" userId="6690ee9d2d1bb208" providerId="LiveId" clId="{9CC75F08-8C90-4B0C-B1AB-8FAD1CF7B7D4}" dt="2023-05-16T15:01:57.157" v="668" actId="15"/>
        <pc:sldMkLst>
          <pc:docMk/>
          <pc:sldMk cId="0" sldId="266"/>
        </pc:sldMkLst>
        <pc:spChg chg="mod">
          <ac:chgData name="Yash Dhavale" userId="6690ee9d2d1bb208" providerId="LiveId" clId="{9CC75F08-8C90-4B0C-B1AB-8FAD1CF7B7D4}" dt="2023-05-16T14:16:05.805" v="267"/>
          <ac:spMkLst>
            <pc:docMk/>
            <pc:sldMk cId="0" sldId="266"/>
            <ac:spMk id="4" creationId="{0E8336DC-1C50-3785-4B5E-9CF9C5D0BE1F}"/>
          </ac:spMkLst>
        </pc:spChg>
        <pc:spChg chg="mod">
          <ac:chgData name="Yash Dhavale" userId="6690ee9d2d1bb208" providerId="LiveId" clId="{9CC75F08-8C90-4B0C-B1AB-8FAD1CF7B7D4}" dt="2023-05-16T15:00:21.877" v="578" actId="1076"/>
          <ac:spMkLst>
            <pc:docMk/>
            <pc:sldMk cId="0" sldId="266"/>
            <ac:spMk id="12290" creationId="{C26EB731-9398-70A1-7119-04F35E7681E0}"/>
          </ac:spMkLst>
        </pc:spChg>
        <pc:spChg chg="mod">
          <ac:chgData name="Yash Dhavale" userId="6690ee9d2d1bb208" providerId="LiveId" clId="{9CC75F08-8C90-4B0C-B1AB-8FAD1CF7B7D4}" dt="2023-05-16T15:01:57.157" v="668" actId="15"/>
          <ac:spMkLst>
            <pc:docMk/>
            <pc:sldMk cId="0" sldId="266"/>
            <ac:spMk id="12291" creationId="{4B8982EC-DBF6-CD62-92E6-1913446A047A}"/>
          </ac:spMkLst>
        </pc:spChg>
      </pc:sldChg>
      <pc:sldChg chg="modSp mod">
        <pc:chgData name="Yash Dhavale" userId="6690ee9d2d1bb208" providerId="LiveId" clId="{9CC75F08-8C90-4B0C-B1AB-8FAD1CF7B7D4}" dt="2023-05-16T15:06:46.149" v="732" actId="27636"/>
        <pc:sldMkLst>
          <pc:docMk/>
          <pc:sldMk cId="0" sldId="272"/>
        </pc:sldMkLst>
        <pc:spChg chg="mod">
          <ac:chgData name="Yash Dhavale" userId="6690ee9d2d1bb208" providerId="LiveId" clId="{9CC75F08-8C90-4B0C-B1AB-8FAD1CF7B7D4}" dt="2023-05-16T14:16:05.805" v="267"/>
          <ac:spMkLst>
            <pc:docMk/>
            <pc:sldMk cId="0" sldId="272"/>
            <ac:spMk id="6" creationId="{41AFA2AE-77DA-A9B5-EE8F-609F3EAE0A9E}"/>
          </ac:spMkLst>
        </pc:spChg>
        <pc:spChg chg="mod">
          <ac:chgData name="Yash Dhavale" userId="6690ee9d2d1bb208" providerId="LiveId" clId="{9CC75F08-8C90-4B0C-B1AB-8FAD1CF7B7D4}" dt="2023-05-16T15:04:58.089" v="726" actId="20577"/>
          <ac:spMkLst>
            <pc:docMk/>
            <pc:sldMk cId="0" sldId="272"/>
            <ac:spMk id="18434" creationId="{7E3AA240-CBF7-FAAE-D0DB-1FCE17707583}"/>
          </ac:spMkLst>
        </pc:spChg>
        <pc:spChg chg="mod">
          <ac:chgData name="Yash Dhavale" userId="6690ee9d2d1bb208" providerId="LiveId" clId="{9CC75F08-8C90-4B0C-B1AB-8FAD1CF7B7D4}" dt="2023-05-16T15:06:46.149" v="732" actId="27636"/>
          <ac:spMkLst>
            <pc:docMk/>
            <pc:sldMk cId="0" sldId="272"/>
            <ac:spMk id="18435" creationId="{98A7FD3D-5BB9-F396-119F-39EB46B32404}"/>
          </ac:spMkLst>
        </pc:spChg>
      </pc:sldChg>
      <pc:sldChg chg="modSp del mod">
        <pc:chgData name="Yash Dhavale" userId="6690ee9d2d1bb208" providerId="LiveId" clId="{9CC75F08-8C90-4B0C-B1AB-8FAD1CF7B7D4}" dt="2023-05-16T15:06:54.866" v="733" actId="2696"/>
        <pc:sldMkLst>
          <pc:docMk/>
          <pc:sldMk cId="0" sldId="273"/>
        </pc:sldMkLst>
        <pc:spChg chg="mod">
          <ac:chgData name="Yash Dhavale" userId="6690ee9d2d1bb208" providerId="LiveId" clId="{9CC75F08-8C90-4B0C-B1AB-8FAD1CF7B7D4}" dt="2023-05-16T14:16:05.805" v="267"/>
          <ac:spMkLst>
            <pc:docMk/>
            <pc:sldMk cId="0" sldId="273"/>
            <ac:spMk id="4" creationId="{E99D5370-43B7-486C-EAEE-FC65A14E72FA}"/>
          </ac:spMkLst>
        </pc:spChg>
        <pc:spChg chg="mod">
          <ac:chgData name="Yash Dhavale" userId="6690ee9d2d1bb208" providerId="LiveId" clId="{9CC75F08-8C90-4B0C-B1AB-8FAD1CF7B7D4}" dt="2023-05-16T14:16:05.999" v="275" actId="27636"/>
          <ac:spMkLst>
            <pc:docMk/>
            <pc:sldMk cId="0" sldId="273"/>
            <ac:spMk id="19458" creationId="{5D9797DA-7DC0-3363-075D-2F351F826EE0}"/>
          </ac:spMkLst>
        </pc:spChg>
        <pc:spChg chg="mod">
          <ac:chgData name="Yash Dhavale" userId="6690ee9d2d1bb208" providerId="LiveId" clId="{9CC75F08-8C90-4B0C-B1AB-8FAD1CF7B7D4}" dt="2023-05-16T14:16:05.998" v="274" actId="27636"/>
          <ac:spMkLst>
            <pc:docMk/>
            <pc:sldMk cId="0" sldId="273"/>
            <ac:spMk id="19459" creationId="{DB5E6F4A-AD98-3BD2-698A-1101B4E06A54}"/>
          </ac:spMkLst>
        </pc:spChg>
      </pc:sldChg>
      <pc:sldChg chg="modSp del mod">
        <pc:chgData name="Yash Dhavale" userId="6690ee9d2d1bb208" providerId="LiveId" clId="{9CC75F08-8C90-4B0C-B1AB-8FAD1CF7B7D4}" dt="2023-05-16T15:06:56.927" v="734" actId="2696"/>
        <pc:sldMkLst>
          <pc:docMk/>
          <pc:sldMk cId="0" sldId="274"/>
        </pc:sldMkLst>
        <pc:spChg chg="mod">
          <ac:chgData name="Yash Dhavale" userId="6690ee9d2d1bb208" providerId="LiveId" clId="{9CC75F08-8C90-4B0C-B1AB-8FAD1CF7B7D4}" dt="2023-05-16T14:16:05.805" v="267"/>
          <ac:spMkLst>
            <pc:docMk/>
            <pc:sldMk cId="0" sldId="274"/>
            <ac:spMk id="4" creationId="{422AC1E6-BB73-B78E-342D-4042AE65D051}"/>
          </ac:spMkLst>
        </pc:spChg>
        <pc:spChg chg="mod">
          <ac:chgData name="Yash Dhavale" userId="6690ee9d2d1bb208" providerId="LiveId" clId="{9CC75F08-8C90-4B0C-B1AB-8FAD1CF7B7D4}" dt="2023-05-16T14:16:05.805" v="267"/>
          <ac:spMkLst>
            <pc:docMk/>
            <pc:sldMk cId="0" sldId="274"/>
            <ac:spMk id="20482" creationId="{AACDACFA-BE1D-250F-E5B3-AC489A72396F}"/>
          </ac:spMkLst>
        </pc:spChg>
        <pc:spChg chg="mod">
          <ac:chgData name="Yash Dhavale" userId="6690ee9d2d1bb208" providerId="LiveId" clId="{9CC75F08-8C90-4B0C-B1AB-8FAD1CF7B7D4}" dt="2023-05-16T14:16:06.007" v="276" actId="27636"/>
          <ac:spMkLst>
            <pc:docMk/>
            <pc:sldMk cId="0" sldId="274"/>
            <ac:spMk id="20483" creationId="{BFEBE519-B254-7983-533C-9A15772DE433}"/>
          </ac:spMkLst>
        </pc:spChg>
      </pc:sldChg>
      <pc:sldChg chg="modSp del mod">
        <pc:chgData name="Yash Dhavale" userId="6690ee9d2d1bb208" providerId="LiveId" clId="{9CC75F08-8C90-4B0C-B1AB-8FAD1CF7B7D4}" dt="2023-05-16T15:06:58.310" v="735" actId="2696"/>
        <pc:sldMkLst>
          <pc:docMk/>
          <pc:sldMk cId="0" sldId="275"/>
        </pc:sldMkLst>
        <pc:spChg chg="mod">
          <ac:chgData name="Yash Dhavale" userId="6690ee9d2d1bb208" providerId="LiveId" clId="{9CC75F08-8C90-4B0C-B1AB-8FAD1CF7B7D4}" dt="2023-05-16T14:16:05.805" v="267"/>
          <ac:spMkLst>
            <pc:docMk/>
            <pc:sldMk cId="0" sldId="275"/>
            <ac:spMk id="4" creationId="{613E2C33-556A-B2C4-1872-F9A5E48C5285}"/>
          </ac:spMkLst>
        </pc:spChg>
        <pc:spChg chg="mod">
          <ac:chgData name="Yash Dhavale" userId="6690ee9d2d1bb208" providerId="LiveId" clId="{9CC75F08-8C90-4B0C-B1AB-8FAD1CF7B7D4}" dt="2023-05-16T14:16:06.012" v="277" actId="27636"/>
          <ac:spMkLst>
            <pc:docMk/>
            <pc:sldMk cId="0" sldId="275"/>
            <ac:spMk id="21506" creationId="{D37C3967-CA49-A4C2-2DE8-93A9ECF03A22}"/>
          </ac:spMkLst>
        </pc:spChg>
        <pc:spChg chg="mod">
          <ac:chgData name="Yash Dhavale" userId="6690ee9d2d1bb208" providerId="LiveId" clId="{9CC75F08-8C90-4B0C-B1AB-8FAD1CF7B7D4}" dt="2023-05-16T14:16:05.805" v="267"/>
          <ac:spMkLst>
            <pc:docMk/>
            <pc:sldMk cId="0" sldId="275"/>
            <ac:spMk id="21507" creationId="{0F21545D-0851-028E-BD97-77FFA914FFF3}"/>
          </ac:spMkLst>
        </pc:spChg>
      </pc:sldChg>
      <pc:sldChg chg="modSp del mod">
        <pc:chgData name="Yash Dhavale" userId="6690ee9d2d1bb208" providerId="LiveId" clId="{9CC75F08-8C90-4B0C-B1AB-8FAD1CF7B7D4}" dt="2023-05-16T15:06:59.029" v="736" actId="2696"/>
        <pc:sldMkLst>
          <pc:docMk/>
          <pc:sldMk cId="0" sldId="278"/>
        </pc:sldMkLst>
        <pc:spChg chg="mod">
          <ac:chgData name="Yash Dhavale" userId="6690ee9d2d1bb208" providerId="LiveId" clId="{9CC75F08-8C90-4B0C-B1AB-8FAD1CF7B7D4}" dt="2023-05-16T14:16:05.805" v="267"/>
          <ac:spMkLst>
            <pc:docMk/>
            <pc:sldMk cId="0" sldId="278"/>
            <ac:spMk id="4" creationId="{D24E1C3A-244A-7A16-CBD7-AB8F07745BAC}"/>
          </ac:spMkLst>
        </pc:spChg>
        <pc:spChg chg="mod">
          <ac:chgData name="Yash Dhavale" userId="6690ee9d2d1bb208" providerId="LiveId" clId="{9CC75F08-8C90-4B0C-B1AB-8FAD1CF7B7D4}" dt="2023-05-16T14:16:05.805" v="267"/>
          <ac:spMkLst>
            <pc:docMk/>
            <pc:sldMk cId="0" sldId="278"/>
            <ac:spMk id="24578" creationId="{029363FD-2433-2ABB-510A-AE7386047453}"/>
          </ac:spMkLst>
        </pc:spChg>
        <pc:spChg chg="mod">
          <ac:chgData name="Yash Dhavale" userId="6690ee9d2d1bb208" providerId="LiveId" clId="{9CC75F08-8C90-4B0C-B1AB-8FAD1CF7B7D4}" dt="2023-05-16T14:16:06.015" v="278" actId="27636"/>
          <ac:spMkLst>
            <pc:docMk/>
            <pc:sldMk cId="0" sldId="278"/>
            <ac:spMk id="24579" creationId="{A73380D7-8C4C-3072-B60C-727D52B642D1}"/>
          </ac:spMkLst>
        </pc:spChg>
      </pc:sldChg>
      <pc:sldChg chg="modSp del mod">
        <pc:chgData name="Yash Dhavale" userId="6690ee9d2d1bb208" providerId="LiveId" clId="{9CC75F08-8C90-4B0C-B1AB-8FAD1CF7B7D4}" dt="2023-05-16T15:06:59.576" v="737" actId="2696"/>
        <pc:sldMkLst>
          <pc:docMk/>
          <pc:sldMk cId="0" sldId="281"/>
        </pc:sldMkLst>
        <pc:spChg chg="mod">
          <ac:chgData name="Yash Dhavale" userId="6690ee9d2d1bb208" providerId="LiveId" clId="{9CC75F08-8C90-4B0C-B1AB-8FAD1CF7B7D4}" dt="2023-05-16T14:16:05.805" v="267"/>
          <ac:spMkLst>
            <pc:docMk/>
            <pc:sldMk cId="0" sldId="281"/>
            <ac:spMk id="4" creationId="{48C0EA77-BD09-CCE3-CA56-1DD3E9E2F126}"/>
          </ac:spMkLst>
        </pc:spChg>
        <pc:spChg chg="mod">
          <ac:chgData name="Yash Dhavale" userId="6690ee9d2d1bb208" providerId="LiveId" clId="{9CC75F08-8C90-4B0C-B1AB-8FAD1CF7B7D4}" dt="2023-05-16T14:16:06.019" v="279" actId="27636"/>
          <ac:spMkLst>
            <pc:docMk/>
            <pc:sldMk cId="0" sldId="281"/>
            <ac:spMk id="27650" creationId="{9E5DDDE9-A35B-1624-79A0-C1041C1A2EF0}"/>
          </ac:spMkLst>
        </pc:spChg>
        <pc:spChg chg="mod">
          <ac:chgData name="Yash Dhavale" userId="6690ee9d2d1bb208" providerId="LiveId" clId="{9CC75F08-8C90-4B0C-B1AB-8FAD1CF7B7D4}" dt="2023-05-16T14:16:06.037" v="280" actId="27636"/>
          <ac:spMkLst>
            <pc:docMk/>
            <pc:sldMk cId="0" sldId="281"/>
            <ac:spMk id="27651" creationId="{7F925BA2-E348-3CAD-2B89-4E0E750774D6}"/>
          </ac:spMkLst>
        </pc:spChg>
      </pc:sldChg>
      <pc:sldChg chg="modSp del mod">
        <pc:chgData name="Yash Dhavale" userId="6690ee9d2d1bb208" providerId="LiveId" clId="{9CC75F08-8C90-4B0C-B1AB-8FAD1CF7B7D4}" dt="2023-05-16T15:07:00.138" v="738" actId="2696"/>
        <pc:sldMkLst>
          <pc:docMk/>
          <pc:sldMk cId="0" sldId="283"/>
        </pc:sldMkLst>
        <pc:spChg chg="mod">
          <ac:chgData name="Yash Dhavale" userId="6690ee9d2d1bb208" providerId="LiveId" clId="{9CC75F08-8C90-4B0C-B1AB-8FAD1CF7B7D4}" dt="2023-05-16T14:16:05.805" v="267"/>
          <ac:spMkLst>
            <pc:docMk/>
            <pc:sldMk cId="0" sldId="283"/>
            <ac:spMk id="4" creationId="{6A4BCE0E-2F61-1FD5-898B-171806099E8B}"/>
          </ac:spMkLst>
        </pc:spChg>
        <pc:spChg chg="mod">
          <ac:chgData name="Yash Dhavale" userId="6690ee9d2d1bb208" providerId="LiveId" clId="{9CC75F08-8C90-4B0C-B1AB-8FAD1CF7B7D4}" dt="2023-05-16T14:16:05.805" v="267"/>
          <ac:spMkLst>
            <pc:docMk/>
            <pc:sldMk cId="0" sldId="283"/>
            <ac:spMk id="29698" creationId="{11AD43C9-758C-B977-8ED1-D990F3C4528C}"/>
          </ac:spMkLst>
        </pc:spChg>
        <pc:spChg chg="mod">
          <ac:chgData name="Yash Dhavale" userId="6690ee9d2d1bb208" providerId="LiveId" clId="{9CC75F08-8C90-4B0C-B1AB-8FAD1CF7B7D4}" dt="2023-05-16T14:16:06.043" v="281" actId="27636"/>
          <ac:spMkLst>
            <pc:docMk/>
            <pc:sldMk cId="0" sldId="283"/>
            <ac:spMk id="29699" creationId="{B008A2D6-96D0-1CBB-084A-196961646FB1}"/>
          </ac:spMkLst>
        </pc:spChg>
      </pc:sldChg>
      <pc:sldChg chg="modSp del mod">
        <pc:chgData name="Yash Dhavale" userId="6690ee9d2d1bb208" providerId="LiveId" clId="{9CC75F08-8C90-4B0C-B1AB-8FAD1CF7B7D4}" dt="2023-05-16T15:07:00.622" v="739" actId="2696"/>
        <pc:sldMkLst>
          <pc:docMk/>
          <pc:sldMk cId="0" sldId="287"/>
        </pc:sldMkLst>
        <pc:spChg chg="mod">
          <ac:chgData name="Yash Dhavale" userId="6690ee9d2d1bb208" providerId="LiveId" clId="{9CC75F08-8C90-4B0C-B1AB-8FAD1CF7B7D4}" dt="2023-05-16T14:16:05.805" v="267"/>
          <ac:spMkLst>
            <pc:docMk/>
            <pc:sldMk cId="0" sldId="287"/>
            <ac:spMk id="4" creationId="{BB7D4418-D94B-3F0A-AE69-A06A484ABEED}"/>
          </ac:spMkLst>
        </pc:spChg>
        <pc:spChg chg="mod">
          <ac:chgData name="Yash Dhavale" userId="6690ee9d2d1bb208" providerId="LiveId" clId="{9CC75F08-8C90-4B0C-B1AB-8FAD1CF7B7D4}" dt="2023-05-16T14:16:05.805" v="267"/>
          <ac:spMkLst>
            <pc:docMk/>
            <pc:sldMk cId="0" sldId="287"/>
            <ac:spMk id="33794" creationId="{8CC5BB4E-1DAA-70B4-2A03-E7AB8C82FE7B}"/>
          </ac:spMkLst>
        </pc:spChg>
        <pc:spChg chg="mod">
          <ac:chgData name="Yash Dhavale" userId="6690ee9d2d1bb208" providerId="LiveId" clId="{9CC75F08-8C90-4B0C-B1AB-8FAD1CF7B7D4}" dt="2023-05-16T14:16:06.049" v="282" actId="27636"/>
          <ac:spMkLst>
            <pc:docMk/>
            <pc:sldMk cId="0" sldId="287"/>
            <ac:spMk id="33795" creationId="{E43B432E-ECAA-CB91-19DC-5281B6045C07}"/>
          </ac:spMkLst>
        </pc:spChg>
      </pc:sldChg>
      <pc:sldChg chg="modSp del">
        <pc:chgData name="Yash Dhavale" userId="6690ee9d2d1bb208" providerId="LiveId" clId="{9CC75F08-8C90-4B0C-B1AB-8FAD1CF7B7D4}" dt="2023-05-16T15:07:01.195" v="740" actId="2696"/>
        <pc:sldMkLst>
          <pc:docMk/>
          <pc:sldMk cId="0" sldId="290"/>
        </pc:sldMkLst>
        <pc:spChg chg="mod">
          <ac:chgData name="Yash Dhavale" userId="6690ee9d2d1bb208" providerId="LiveId" clId="{9CC75F08-8C90-4B0C-B1AB-8FAD1CF7B7D4}" dt="2023-05-16T14:16:05.805" v="267"/>
          <ac:spMkLst>
            <pc:docMk/>
            <pc:sldMk cId="0" sldId="290"/>
            <ac:spMk id="4" creationId="{1395BE84-FD35-7014-304D-172C7A329327}"/>
          </ac:spMkLst>
        </pc:spChg>
        <pc:spChg chg="mod">
          <ac:chgData name="Yash Dhavale" userId="6690ee9d2d1bb208" providerId="LiveId" clId="{9CC75F08-8C90-4B0C-B1AB-8FAD1CF7B7D4}" dt="2023-05-16T14:16:05.805" v="267"/>
          <ac:spMkLst>
            <pc:docMk/>
            <pc:sldMk cId="0" sldId="290"/>
            <ac:spMk id="36866" creationId="{9DE23869-00D0-C29E-BA8E-F19751D9722B}"/>
          </ac:spMkLst>
        </pc:spChg>
        <pc:spChg chg="mod">
          <ac:chgData name="Yash Dhavale" userId="6690ee9d2d1bb208" providerId="LiveId" clId="{9CC75F08-8C90-4B0C-B1AB-8FAD1CF7B7D4}" dt="2023-05-16T14:16:05.805" v="267"/>
          <ac:spMkLst>
            <pc:docMk/>
            <pc:sldMk cId="0" sldId="290"/>
            <ac:spMk id="36867" creationId="{3086EA30-95F8-CF3B-0D51-E323122A366E}"/>
          </ac:spMkLst>
        </pc:spChg>
      </pc:sldChg>
      <pc:sldChg chg="modSp add del">
        <pc:chgData name="Yash Dhavale" userId="6690ee9d2d1bb208" providerId="LiveId" clId="{9CC75F08-8C90-4B0C-B1AB-8FAD1CF7B7D4}" dt="2023-05-16T15:07:09.132" v="745" actId="2696"/>
        <pc:sldMkLst>
          <pc:docMk/>
          <pc:sldMk cId="0" sldId="292"/>
        </pc:sldMkLst>
        <pc:spChg chg="mod">
          <ac:chgData name="Yash Dhavale" userId="6690ee9d2d1bb208" providerId="LiveId" clId="{9CC75F08-8C90-4B0C-B1AB-8FAD1CF7B7D4}" dt="2023-05-16T14:16:05.805" v="267"/>
          <ac:spMkLst>
            <pc:docMk/>
            <pc:sldMk cId="0" sldId="292"/>
            <ac:spMk id="4" creationId="{2EDBDC51-6726-76E0-86F5-FFCE7AD60EF7}"/>
          </ac:spMkLst>
        </pc:spChg>
        <pc:spChg chg="mod">
          <ac:chgData name="Yash Dhavale" userId="6690ee9d2d1bb208" providerId="LiveId" clId="{9CC75F08-8C90-4B0C-B1AB-8FAD1CF7B7D4}" dt="2023-05-16T14:16:05.805" v="267"/>
          <ac:spMkLst>
            <pc:docMk/>
            <pc:sldMk cId="0" sldId="292"/>
            <ac:spMk id="38914" creationId="{44388159-4B35-B933-C2BF-5F10347BFA1B}"/>
          </ac:spMkLst>
        </pc:spChg>
        <pc:spChg chg="mod">
          <ac:chgData name="Yash Dhavale" userId="6690ee9d2d1bb208" providerId="LiveId" clId="{9CC75F08-8C90-4B0C-B1AB-8FAD1CF7B7D4}" dt="2023-05-16T14:16:05.805" v="267"/>
          <ac:spMkLst>
            <pc:docMk/>
            <pc:sldMk cId="0" sldId="292"/>
            <ac:spMk id="38915" creationId="{8C52942B-4567-F313-2C41-60E50D7FAD2D}"/>
          </ac:spMkLst>
        </pc:spChg>
      </pc:sldChg>
      <pc:sldChg chg="modSp add del">
        <pc:chgData name="Yash Dhavale" userId="6690ee9d2d1bb208" providerId="LiveId" clId="{9CC75F08-8C90-4B0C-B1AB-8FAD1CF7B7D4}" dt="2023-05-16T15:07:03.435" v="743" actId="2696"/>
        <pc:sldMkLst>
          <pc:docMk/>
          <pc:sldMk cId="0" sldId="294"/>
        </pc:sldMkLst>
        <pc:spChg chg="mod">
          <ac:chgData name="Yash Dhavale" userId="6690ee9d2d1bb208" providerId="LiveId" clId="{9CC75F08-8C90-4B0C-B1AB-8FAD1CF7B7D4}" dt="2023-05-16T14:16:05.805" v="267"/>
          <ac:spMkLst>
            <pc:docMk/>
            <pc:sldMk cId="0" sldId="294"/>
            <ac:spMk id="5" creationId="{2183DB2B-5D7B-7C3D-A1E6-DC057E864A02}"/>
          </ac:spMkLst>
        </pc:spChg>
      </pc:sldChg>
      <pc:sldChg chg="modSp mod">
        <pc:chgData name="Yash Dhavale" userId="6690ee9d2d1bb208" providerId="LiveId" clId="{9CC75F08-8C90-4B0C-B1AB-8FAD1CF7B7D4}" dt="2023-05-16T14:42:34.689" v="407" actId="2711"/>
        <pc:sldMkLst>
          <pc:docMk/>
          <pc:sldMk cId="0" sldId="295"/>
        </pc:sldMkLst>
        <pc:spChg chg="mod">
          <ac:chgData name="Yash Dhavale" userId="6690ee9d2d1bb208" providerId="LiveId" clId="{9CC75F08-8C90-4B0C-B1AB-8FAD1CF7B7D4}" dt="2023-05-16T14:16:05.805" v="267"/>
          <ac:spMkLst>
            <pc:docMk/>
            <pc:sldMk cId="0" sldId="295"/>
            <ac:spMk id="4" creationId="{A00BC543-09DC-B8DF-D142-F2A31A1E084E}"/>
          </ac:spMkLst>
        </pc:spChg>
        <pc:spChg chg="mod">
          <ac:chgData name="Yash Dhavale" userId="6690ee9d2d1bb208" providerId="LiveId" clId="{9CC75F08-8C90-4B0C-B1AB-8FAD1CF7B7D4}" dt="2023-05-16T14:16:05.805" v="267"/>
          <ac:spMkLst>
            <pc:docMk/>
            <pc:sldMk cId="0" sldId="295"/>
            <ac:spMk id="46082" creationId="{C600B372-70FA-BA41-D1B2-28BE97BDD1A9}"/>
          </ac:spMkLst>
        </pc:spChg>
        <pc:spChg chg="mod">
          <ac:chgData name="Yash Dhavale" userId="6690ee9d2d1bb208" providerId="LiveId" clId="{9CC75F08-8C90-4B0C-B1AB-8FAD1CF7B7D4}" dt="2023-05-16T14:42:34.689" v="407" actId="2711"/>
          <ac:spMkLst>
            <pc:docMk/>
            <pc:sldMk cId="0" sldId="295"/>
            <ac:spMk id="46083" creationId="{A32F0F4D-C85C-FDCF-02B0-66F233333C66}"/>
          </ac:spMkLst>
        </pc:spChg>
      </pc:sldChg>
      <pc:sldChg chg="modSp mod">
        <pc:chgData name="Yash Dhavale" userId="6690ee9d2d1bb208" providerId="LiveId" clId="{9CC75F08-8C90-4B0C-B1AB-8FAD1CF7B7D4}" dt="2023-05-16T14:43:04.102" v="408" actId="2711"/>
        <pc:sldMkLst>
          <pc:docMk/>
          <pc:sldMk cId="0" sldId="297"/>
        </pc:sldMkLst>
        <pc:spChg chg="mod">
          <ac:chgData name="Yash Dhavale" userId="6690ee9d2d1bb208" providerId="LiveId" clId="{9CC75F08-8C90-4B0C-B1AB-8FAD1CF7B7D4}" dt="2023-05-16T14:16:05.805" v="267"/>
          <ac:spMkLst>
            <pc:docMk/>
            <pc:sldMk cId="0" sldId="297"/>
            <ac:spMk id="4" creationId="{255A53FB-F21F-29A3-EBD7-0DE23B2346BB}"/>
          </ac:spMkLst>
        </pc:spChg>
        <pc:spChg chg="mod">
          <ac:chgData name="Yash Dhavale" userId="6690ee9d2d1bb208" providerId="LiveId" clId="{9CC75F08-8C90-4B0C-B1AB-8FAD1CF7B7D4}" dt="2023-05-16T14:16:39.010" v="327" actId="14100"/>
          <ac:spMkLst>
            <pc:docMk/>
            <pc:sldMk cId="0" sldId="297"/>
            <ac:spMk id="48130" creationId="{F18ADA66-F486-D660-3453-AE0692C4406B}"/>
          </ac:spMkLst>
        </pc:spChg>
        <pc:spChg chg="mod">
          <ac:chgData name="Yash Dhavale" userId="6690ee9d2d1bb208" providerId="LiveId" clId="{9CC75F08-8C90-4B0C-B1AB-8FAD1CF7B7D4}" dt="2023-05-16T14:43:04.102" v="408" actId="2711"/>
          <ac:spMkLst>
            <pc:docMk/>
            <pc:sldMk cId="0" sldId="297"/>
            <ac:spMk id="48131" creationId="{0594B64C-3928-0A27-EBE9-8958EECBE37B}"/>
          </ac:spMkLst>
        </pc:spChg>
      </pc:sldChg>
      <pc:sldChg chg="modSp mod ord">
        <pc:chgData name="Yash Dhavale" userId="6690ee9d2d1bb208" providerId="LiveId" clId="{9CC75F08-8C90-4B0C-B1AB-8FAD1CF7B7D4}" dt="2023-05-16T15:03:38.034" v="712" actId="15"/>
        <pc:sldMkLst>
          <pc:docMk/>
          <pc:sldMk cId="0" sldId="298"/>
        </pc:sldMkLst>
        <pc:spChg chg="mod">
          <ac:chgData name="Yash Dhavale" userId="6690ee9d2d1bb208" providerId="LiveId" clId="{9CC75F08-8C90-4B0C-B1AB-8FAD1CF7B7D4}" dt="2023-05-16T14:16:05.805" v="267"/>
          <ac:spMkLst>
            <pc:docMk/>
            <pc:sldMk cId="0" sldId="298"/>
            <ac:spMk id="4" creationId="{5E314EE4-CE2E-C4E0-B079-A794A34ADFB8}"/>
          </ac:spMkLst>
        </pc:spChg>
        <pc:spChg chg="mod">
          <ac:chgData name="Yash Dhavale" userId="6690ee9d2d1bb208" providerId="LiveId" clId="{9CC75F08-8C90-4B0C-B1AB-8FAD1CF7B7D4}" dt="2023-05-16T15:02:57.948" v="699" actId="1076"/>
          <ac:spMkLst>
            <pc:docMk/>
            <pc:sldMk cId="0" sldId="298"/>
            <ac:spMk id="49154" creationId="{C07DDC10-2D4B-F504-798A-1E7D47E490F1}"/>
          </ac:spMkLst>
        </pc:spChg>
        <pc:spChg chg="mod">
          <ac:chgData name="Yash Dhavale" userId="6690ee9d2d1bb208" providerId="LiveId" clId="{9CC75F08-8C90-4B0C-B1AB-8FAD1CF7B7D4}" dt="2023-05-16T15:03:38.034" v="712" actId="15"/>
          <ac:spMkLst>
            <pc:docMk/>
            <pc:sldMk cId="0" sldId="298"/>
            <ac:spMk id="49155" creationId="{D5179A32-EB01-510B-C844-DEC38152EB36}"/>
          </ac:spMkLst>
        </pc:spChg>
      </pc:sldChg>
      <pc:sldChg chg="delSp modSp mod">
        <pc:chgData name="Yash Dhavale" userId="6690ee9d2d1bb208" providerId="LiveId" clId="{9CC75F08-8C90-4B0C-B1AB-8FAD1CF7B7D4}" dt="2023-05-16T14:57:25.066" v="548" actId="27636"/>
        <pc:sldMkLst>
          <pc:docMk/>
          <pc:sldMk cId="0" sldId="300"/>
        </pc:sldMkLst>
        <pc:spChg chg="del mod">
          <ac:chgData name="Yash Dhavale" userId="6690ee9d2d1bb208" providerId="LiveId" clId="{9CC75F08-8C90-4B0C-B1AB-8FAD1CF7B7D4}" dt="2023-05-16T14:54:48.701" v="524" actId="21"/>
          <ac:spMkLst>
            <pc:docMk/>
            <pc:sldMk cId="0" sldId="300"/>
            <ac:spMk id="4" creationId="{54E17160-15CB-FF0D-7F46-1AA9DDB652AB}"/>
          </ac:spMkLst>
        </pc:spChg>
        <pc:spChg chg="mod">
          <ac:chgData name="Yash Dhavale" userId="6690ee9d2d1bb208" providerId="LiveId" clId="{9CC75F08-8C90-4B0C-B1AB-8FAD1CF7B7D4}" dt="2023-05-16T14:54:24.655" v="517" actId="5793"/>
          <ac:spMkLst>
            <pc:docMk/>
            <pc:sldMk cId="0" sldId="300"/>
            <ac:spMk id="5" creationId="{6586754C-E44C-78A6-7628-F7905697B62D}"/>
          </ac:spMkLst>
        </pc:spChg>
        <pc:spChg chg="mod">
          <ac:chgData name="Yash Dhavale" userId="6690ee9d2d1bb208" providerId="LiveId" clId="{9CC75F08-8C90-4B0C-B1AB-8FAD1CF7B7D4}" dt="2023-05-16T14:16:05.805" v="267"/>
          <ac:spMkLst>
            <pc:docMk/>
            <pc:sldMk cId="0" sldId="300"/>
            <ac:spMk id="6" creationId="{81D48757-5760-D765-C888-CEE8373387F0}"/>
          </ac:spMkLst>
        </pc:spChg>
        <pc:spChg chg="mod">
          <ac:chgData name="Yash Dhavale" userId="6690ee9d2d1bb208" providerId="LiveId" clId="{9CC75F08-8C90-4B0C-B1AB-8FAD1CF7B7D4}" dt="2023-05-16T14:54:20.261" v="515" actId="14100"/>
          <ac:spMkLst>
            <pc:docMk/>
            <pc:sldMk cId="0" sldId="300"/>
            <ac:spMk id="53250" creationId="{6C06550C-B047-387C-F383-7B26CC44ED82}"/>
          </ac:spMkLst>
        </pc:spChg>
        <pc:spChg chg="mod">
          <ac:chgData name="Yash Dhavale" userId="6690ee9d2d1bb208" providerId="LiveId" clId="{9CC75F08-8C90-4B0C-B1AB-8FAD1CF7B7D4}" dt="2023-05-16T14:57:25.066" v="548" actId="27636"/>
          <ac:spMkLst>
            <pc:docMk/>
            <pc:sldMk cId="0" sldId="300"/>
            <ac:spMk id="53251" creationId="{AFF69A32-3B47-9096-D0C2-E31977A0FD8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5F19243-46FF-498F-457C-A747333AAB3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41987" name="Rectangle 3">
            <a:extLst>
              <a:ext uri="{FF2B5EF4-FFF2-40B4-BE49-F238E27FC236}">
                <a16:creationId xmlns:a16="http://schemas.microsoft.com/office/drawing/2014/main" id="{57A0F1D4-A0C0-1B14-6F83-A0AB6D8D4F5E}"/>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41988" name="Rectangle 4">
            <a:extLst>
              <a:ext uri="{FF2B5EF4-FFF2-40B4-BE49-F238E27FC236}">
                <a16:creationId xmlns:a16="http://schemas.microsoft.com/office/drawing/2014/main" id="{E40AD2FD-5AF5-5434-931F-E3CFA79D7652}"/>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41989" name="Rectangle 5">
            <a:extLst>
              <a:ext uri="{FF2B5EF4-FFF2-40B4-BE49-F238E27FC236}">
                <a16:creationId xmlns:a16="http://schemas.microsoft.com/office/drawing/2014/main" id="{199FEA3A-00AE-2E62-46B8-7423CF3D90D9}"/>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76D8A45B-4717-4193-9957-823C955148D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E0F6826-9734-DA74-1844-58B761556E8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55299" name="Rectangle 3">
            <a:extLst>
              <a:ext uri="{FF2B5EF4-FFF2-40B4-BE49-F238E27FC236}">
                <a16:creationId xmlns:a16="http://schemas.microsoft.com/office/drawing/2014/main" id="{22E37F5A-E650-2B08-0FAF-D6273480BFB7}"/>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7172" name="Rectangle 4">
            <a:extLst>
              <a:ext uri="{FF2B5EF4-FFF2-40B4-BE49-F238E27FC236}">
                <a16:creationId xmlns:a16="http://schemas.microsoft.com/office/drawing/2014/main" id="{A45181FB-9E3C-B623-571F-612E2675C41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301" name="Rectangle 5">
            <a:extLst>
              <a:ext uri="{FF2B5EF4-FFF2-40B4-BE49-F238E27FC236}">
                <a16:creationId xmlns:a16="http://schemas.microsoft.com/office/drawing/2014/main" id="{6AEF74C5-6AA6-E49D-E2FA-5533768F5F01}"/>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5302" name="Rectangle 6">
            <a:extLst>
              <a:ext uri="{FF2B5EF4-FFF2-40B4-BE49-F238E27FC236}">
                <a16:creationId xmlns:a16="http://schemas.microsoft.com/office/drawing/2014/main" id="{2D0CD599-D727-6C1F-2C26-F904FCED0D7B}"/>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55303" name="Rectangle 7">
            <a:extLst>
              <a:ext uri="{FF2B5EF4-FFF2-40B4-BE49-F238E27FC236}">
                <a16:creationId xmlns:a16="http://schemas.microsoft.com/office/drawing/2014/main" id="{6D6A1A49-6BB4-DDA9-5AA6-D9A85A3C37F5}"/>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FCF7D532-6415-4106-BBA5-472F0EE7537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49516B22-C219-3C4E-3DFA-197776CA4FAF}"/>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64732697-D440-47B4-EF09-B87ED45E78C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IN" altLang="en-US"/>
          </a:p>
        </p:txBody>
      </p:sp>
      <p:sp>
        <p:nvSpPr>
          <p:cNvPr id="10244" name="Slide Number Placeholder 3">
            <a:extLst>
              <a:ext uri="{FF2B5EF4-FFF2-40B4-BE49-F238E27FC236}">
                <a16:creationId xmlns:a16="http://schemas.microsoft.com/office/drawing/2014/main" id="{7630AB89-1AB7-6FD2-4E3B-9563737B7A4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D702857C-FCAB-4BEC-985D-A03823B96184}" type="slidenum">
              <a:rPr lang="en-US" altLang="en-US" smtClean="0">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2B9B09D0-671A-4B90-8267-404693834C41}" type="slidenum">
              <a:rPr lang="en-US" altLang="en-US" smtClean="0"/>
              <a:pPr>
                <a:defRPr/>
              </a:pPr>
              <a:t>‹#›</a:t>
            </a:fld>
            <a:endParaRPr lang="en-US" altLang="en-US"/>
          </a:p>
        </p:txBody>
      </p:sp>
    </p:spTree>
    <p:extLst>
      <p:ext uri="{BB962C8B-B14F-4D97-AF65-F5344CB8AC3E}">
        <p14:creationId xmlns:p14="http://schemas.microsoft.com/office/powerpoint/2010/main" val="204490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EBE804EB-222F-47E0-9437-FE08F65211DA}" type="slidenum">
              <a:rPr lang="en-US" altLang="en-US" smtClean="0"/>
              <a:pPr>
                <a:defRPr/>
              </a:pPr>
              <a:t>‹#›</a:t>
            </a:fld>
            <a:endParaRPr lang="en-US" altLang="en-US"/>
          </a:p>
        </p:txBody>
      </p:sp>
    </p:spTree>
    <p:extLst>
      <p:ext uri="{BB962C8B-B14F-4D97-AF65-F5344CB8AC3E}">
        <p14:creationId xmlns:p14="http://schemas.microsoft.com/office/powerpoint/2010/main" val="216966317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EBE804EB-222F-47E0-9437-FE08F65211DA}" type="slidenum">
              <a:rPr lang="en-US" altLang="en-US" smtClean="0"/>
              <a:pPr>
                <a:defRPr/>
              </a:pPr>
              <a:t>‹#›</a:t>
            </a:fld>
            <a:endParaRPr lang="en-US" altLang="en-US"/>
          </a:p>
        </p:txBody>
      </p:sp>
    </p:spTree>
    <p:extLst>
      <p:ext uri="{BB962C8B-B14F-4D97-AF65-F5344CB8AC3E}">
        <p14:creationId xmlns:p14="http://schemas.microsoft.com/office/powerpoint/2010/main" val="176971022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EBE804EB-222F-47E0-9437-FE08F65211DA}" type="slidenum">
              <a:rPr lang="en-US" altLang="en-US" smtClean="0"/>
              <a:pPr>
                <a:defRPr/>
              </a:pPr>
              <a:t>‹#›</a:t>
            </a:fld>
            <a:endParaRPr lang="en-US" alt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7876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EBE804EB-222F-47E0-9437-FE08F65211DA}" type="slidenum">
              <a:rPr lang="en-US" altLang="en-US" smtClean="0"/>
              <a:pPr>
                <a:defRPr/>
              </a:pPr>
              <a:t>‹#›</a:t>
            </a:fld>
            <a:endParaRPr lang="en-US" altLang="en-US"/>
          </a:p>
        </p:txBody>
      </p:sp>
    </p:spTree>
    <p:extLst>
      <p:ext uri="{BB962C8B-B14F-4D97-AF65-F5344CB8AC3E}">
        <p14:creationId xmlns:p14="http://schemas.microsoft.com/office/powerpoint/2010/main" val="22074156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EBE804EB-222F-47E0-9437-FE08F65211DA}" type="slidenum">
              <a:rPr lang="en-US" altLang="en-US" smtClean="0"/>
              <a:pPr>
                <a:defRPr/>
              </a:pPr>
              <a:t>‹#›</a:t>
            </a:fld>
            <a:endParaRPr lang="en-US" altLang="en-US"/>
          </a:p>
        </p:txBody>
      </p:sp>
    </p:spTree>
    <p:extLst>
      <p:ext uri="{BB962C8B-B14F-4D97-AF65-F5344CB8AC3E}">
        <p14:creationId xmlns:p14="http://schemas.microsoft.com/office/powerpoint/2010/main" val="36100077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EBE804EB-222F-47E0-9437-FE08F65211DA}" type="slidenum">
              <a:rPr lang="en-US" altLang="en-US" smtClean="0"/>
              <a:pPr>
                <a:defRPr/>
              </a:pPr>
              <a:t>‹#›</a:t>
            </a:fld>
            <a:endParaRPr lang="en-US" altLang="en-US"/>
          </a:p>
        </p:txBody>
      </p:sp>
    </p:spTree>
    <p:extLst>
      <p:ext uri="{BB962C8B-B14F-4D97-AF65-F5344CB8AC3E}">
        <p14:creationId xmlns:p14="http://schemas.microsoft.com/office/powerpoint/2010/main" val="41924091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5A6AD1FE-EEAB-4A71-9E0B-D84E0D3874C0}" type="slidenum">
              <a:rPr lang="en-US" altLang="en-US" smtClean="0"/>
              <a:pPr>
                <a:defRPr/>
              </a:pPr>
              <a:t>‹#›</a:t>
            </a:fld>
            <a:endParaRPr lang="en-US" altLang="en-US"/>
          </a:p>
        </p:txBody>
      </p:sp>
    </p:spTree>
    <p:extLst>
      <p:ext uri="{BB962C8B-B14F-4D97-AF65-F5344CB8AC3E}">
        <p14:creationId xmlns:p14="http://schemas.microsoft.com/office/powerpoint/2010/main" val="3565316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710F9B2-0F0B-4400-9B68-AFA2CC36D380}" type="slidenum">
              <a:rPr lang="en-US" altLang="en-US" smtClean="0"/>
              <a:pPr>
                <a:defRPr/>
              </a:pPr>
              <a:t>‹#›</a:t>
            </a:fld>
            <a:endParaRPr lang="en-US" altLang="en-US"/>
          </a:p>
        </p:txBody>
      </p:sp>
    </p:spTree>
    <p:extLst>
      <p:ext uri="{BB962C8B-B14F-4D97-AF65-F5344CB8AC3E}">
        <p14:creationId xmlns:p14="http://schemas.microsoft.com/office/powerpoint/2010/main" val="4243942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Online Image Placeholder 3"/>
          <p:cNvSpPr>
            <a:spLocks noGrp="1"/>
          </p:cNvSpPr>
          <p:nvPr>
            <p:ph type="clipArt" sz="half" idx="2"/>
          </p:nvPr>
        </p:nvSpPr>
        <p:spPr>
          <a:xfrm>
            <a:off x="4648200" y="1981200"/>
            <a:ext cx="3810000" cy="4114800"/>
          </a:xfrm>
        </p:spPr>
        <p:txBody>
          <a:bodyPr/>
          <a:lstStyle/>
          <a:p>
            <a:pPr lvl="0"/>
            <a:endParaRPr lang="en-IN" noProof="0"/>
          </a:p>
        </p:txBody>
      </p:sp>
      <p:sp>
        <p:nvSpPr>
          <p:cNvPr id="5" name="Date Placeholder 4">
            <a:extLst>
              <a:ext uri="{FF2B5EF4-FFF2-40B4-BE49-F238E27FC236}">
                <a16:creationId xmlns:a16="http://schemas.microsoft.com/office/drawing/2014/main" id="{B800B3F8-EB23-2612-B4A2-F8EEC04A7D8D}"/>
              </a:ext>
            </a:extLst>
          </p:cNvPr>
          <p:cNvSpPr>
            <a:spLocks noGrp="1"/>
          </p:cNvSpPr>
          <p:nvPr>
            <p:ph type="dt" sz="half" idx="10"/>
          </p:nvPr>
        </p:nvSpPr>
        <p:spPr>
          <a:xfrm>
            <a:off x="685800" y="6248400"/>
            <a:ext cx="1905000" cy="457200"/>
          </a:xfrm>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087DE4E3-DEEC-242D-1A7D-17AD0071170C}"/>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4CF59D59-56D9-27D1-85E2-1FF511118C3D}"/>
              </a:ext>
            </a:extLst>
          </p:cNvPr>
          <p:cNvSpPr>
            <a:spLocks noGrp="1"/>
          </p:cNvSpPr>
          <p:nvPr>
            <p:ph type="sldNum" sz="quarter" idx="12"/>
          </p:nvPr>
        </p:nvSpPr>
        <p:spPr>
          <a:xfrm>
            <a:off x="6553200" y="6248400"/>
            <a:ext cx="1905000" cy="457200"/>
          </a:xfrm>
        </p:spPr>
        <p:txBody>
          <a:bodyPr/>
          <a:lstStyle>
            <a:lvl1pPr>
              <a:defRPr/>
            </a:lvl1pPr>
          </a:lstStyle>
          <a:p>
            <a:pPr>
              <a:defRPr/>
            </a:pPr>
            <a:fld id="{9FFB3245-9B5F-42B6-98F3-98F9A7D62E2E}" type="slidenum">
              <a:rPr lang="en-US" altLang="en-US"/>
              <a:pPr>
                <a:defRPr/>
              </a:pPr>
              <a:t>‹#›</a:t>
            </a:fld>
            <a:endParaRPr lang="en-US" altLang="en-US"/>
          </a:p>
        </p:txBody>
      </p:sp>
    </p:spTree>
    <p:extLst>
      <p:ext uri="{BB962C8B-B14F-4D97-AF65-F5344CB8AC3E}">
        <p14:creationId xmlns:p14="http://schemas.microsoft.com/office/powerpoint/2010/main" val="57761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6589FE53-EAB9-493B-AAF7-C5A0E8045F84}" type="slidenum">
              <a:rPr lang="en-US" altLang="en-US" smtClean="0"/>
              <a:pPr>
                <a:defRPr/>
              </a:pPr>
              <a:t>‹#›</a:t>
            </a:fld>
            <a:endParaRPr lang="en-US" altLang="en-US"/>
          </a:p>
        </p:txBody>
      </p:sp>
    </p:spTree>
    <p:extLst>
      <p:ext uri="{BB962C8B-B14F-4D97-AF65-F5344CB8AC3E}">
        <p14:creationId xmlns:p14="http://schemas.microsoft.com/office/powerpoint/2010/main" val="23258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86CB010E-A288-4CBD-B952-61ECC3135873}" type="slidenum">
              <a:rPr lang="en-US" altLang="en-US" smtClean="0"/>
              <a:pPr>
                <a:defRPr/>
              </a:pPr>
              <a:t>‹#›</a:t>
            </a:fld>
            <a:endParaRPr lang="en-US" altLang="en-US"/>
          </a:p>
        </p:txBody>
      </p:sp>
    </p:spTree>
    <p:extLst>
      <p:ext uri="{BB962C8B-B14F-4D97-AF65-F5344CB8AC3E}">
        <p14:creationId xmlns:p14="http://schemas.microsoft.com/office/powerpoint/2010/main" val="248886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5302F1F2-6141-4C51-87B7-925A4B57C9BD}" type="slidenum">
              <a:rPr lang="en-US" altLang="en-US" smtClean="0"/>
              <a:pPr>
                <a:defRPr/>
              </a:pPr>
              <a:t>‹#›</a:t>
            </a:fld>
            <a:endParaRPr lang="en-US" altLang="en-US"/>
          </a:p>
        </p:txBody>
      </p:sp>
    </p:spTree>
    <p:extLst>
      <p:ext uri="{BB962C8B-B14F-4D97-AF65-F5344CB8AC3E}">
        <p14:creationId xmlns:p14="http://schemas.microsoft.com/office/powerpoint/2010/main" val="71948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54DCE8D7-5AD1-485D-87F5-9352A42B4345}" type="slidenum">
              <a:rPr lang="en-US" altLang="en-US" smtClean="0"/>
              <a:pPr>
                <a:defRPr/>
              </a:pPr>
              <a:t>‹#›</a:t>
            </a:fld>
            <a:endParaRPr lang="en-US" altLang="en-US"/>
          </a:p>
        </p:txBody>
      </p:sp>
    </p:spTree>
    <p:extLst>
      <p:ext uri="{BB962C8B-B14F-4D97-AF65-F5344CB8AC3E}">
        <p14:creationId xmlns:p14="http://schemas.microsoft.com/office/powerpoint/2010/main" val="51065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E379C98A-A76E-43A5-ADCD-7E487E293DB6}" type="slidenum">
              <a:rPr lang="en-US" altLang="en-US" smtClean="0"/>
              <a:pPr>
                <a:defRPr/>
              </a:pPr>
              <a:t>‹#›</a:t>
            </a:fld>
            <a:endParaRPr lang="en-US" altLang="en-US"/>
          </a:p>
        </p:txBody>
      </p:sp>
    </p:spTree>
    <p:extLst>
      <p:ext uri="{BB962C8B-B14F-4D97-AF65-F5344CB8AC3E}">
        <p14:creationId xmlns:p14="http://schemas.microsoft.com/office/powerpoint/2010/main" val="234502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28361F97-2444-41D3-ACA3-C466C5EB58A9}" type="slidenum">
              <a:rPr lang="en-US" altLang="en-US" smtClean="0"/>
              <a:pPr>
                <a:defRPr/>
              </a:pPr>
              <a:t>‹#›</a:t>
            </a:fld>
            <a:endParaRPr lang="en-US" altLang="en-US"/>
          </a:p>
        </p:txBody>
      </p:sp>
    </p:spTree>
    <p:extLst>
      <p:ext uri="{BB962C8B-B14F-4D97-AF65-F5344CB8AC3E}">
        <p14:creationId xmlns:p14="http://schemas.microsoft.com/office/powerpoint/2010/main" val="163869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87BA24C5-60A1-4766-81DF-3B893B489FDB}" type="slidenum">
              <a:rPr lang="en-US" altLang="en-US" smtClean="0"/>
              <a:pPr>
                <a:defRPr/>
              </a:pPr>
              <a:t>‹#›</a:t>
            </a:fld>
            <a:endParaRPr lang="en-US" altLang="en-US"/>
          </a:p>
        </p:txBody>
      </p:sp>
    </p:spTree>
    <p:extLst>
      <p:ext uri="{BB962C8B-B14F-4D97-AF65-F5344CB8AC3E}">
        <p14:creationId xmlns:p14="http://schemas.microsoft.com/office/powerpoint/2010/main" val="149181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844AFD92-D1A9-4AEA-AB24-133EC7000D93}" type="slidenum">
              <a:rPr lang="en-US" altLang="en-US" smtClean="0"/>
              <a:pPr>
                <a:defRPr/>
              </a:pPr>
              <a:t>‹#›</a:t>
            </a:fld>
            <a:endParaRPr lang="en-US" altLang="en-US"/>
          </a:p>
        </p:txBody>
      </p:sp>
    </p:spTree>
    <p:extLst>
      <p:ext uri="{BB962C8B-B14F-4D97-AF65-F5344CB8AC3E}">
        <p14:creationId xmlns:p14="http://schemas.microsoft.com/office/powerpoint/2010/main" val="13344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EBE804EB-222F-47E0-9437-FE08F65211DA}" type="slidenum">
              <a:rPr lang="en-US" altLang="en-US" smtClean="0"/>
              <a:pPr>
                <a:defRPr/>
              </a:pPr>
              <a:t>‹#›</a:t>
            </a:fld>
            <a:endParaRPr lang="en-US" altLang="en-US"/>
          </a:p>
        </p:txBody>
      </p:sp>
    </p:spTree>
    <p:extLst>
      <p:ext uri="{BB962C8B-B14F-4D97-AF65-F5344CB8AC3E}">
        <p14:creationId xmlns:p14="http://schemas.microsoft.com/office/powerpoint/2010/main" val="696515691"/>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8B7DF71-BA80-89B3-E1EB-A02EEBE2D447}"/>
              </a:ext>
            </a:extLst>
          </p:cNvPr>
          <p:cNvSpPr>
            <a:spLocks noGrp="1" noChangeArrowheads="1"/>
          </p:cNvSpPr>
          <p:nvPr>
            <p:ph type="ctrTitle"/>
          </p:nvPr>
        </p:nvSpPr>
        <p:spPr>
          <a:xfrm>
            <a:off x="152400" y="2400300"/>
            <a:ext cx="8991600" cy="1143000"/>
          </a:xfrm>
        </p:spPr>
        <p:txBody>
          <a:bodyPr anchor="ctr">
            <a:normAutofit fontScale="90000"/>
          </a:bodyPr>
          <a:lstStyle/>
          <a:p>
            <a:pPr fontAlgn="auto">
              <a:spcAft>
                <a:spcPts val="0"/>
              </a:spcAft>
              <a:defRPr/>
            </a:pPr>
            <a:r>
              <a:rPr lang="en-US" altLang="en-US" sz="4400" b="1" u="sng" dirty="0"/>
              <a:t>Leadership and management</a:t>
            </a:r>
          </a:p>
        </p:txBody>
      </p:sp>
      <p:sp>
        <p:nvSpPr>
          <p:cNvPr id="2051" name="Rectangle 3">
            <a:extLst>
              <a:ext uri="{FF2B5EF4-FFF2-40B4-BE49-F238E27FC236}">
                <a16:creationId xmlns:a16="http://schemas.microsoft.com/office/drawing/2014/main" id="{0DA46A53-8EE6-9E16-59EA-14D49B5BDDEA}"/>
              </a:ext>
            </a:extLst>
          </p:cNvPr>
          <p:cNvSpPr>
            <a:spLocks noGrp="1" noChangeArrowheads="1"/>
          </p:cNvSpPr>
          <p:nvPr>
            <p:ph type="subTitle" idx="1"/>
          </p:nvPr>
        </p:nvSpPr>
        <p:spPr>
          <a:xfrm>
            <a:off x="1371600" y="3886200"/>
            <a:ext cx="6400800" cy="1752600"/>
          </a:xfrm>
        </p:spPr>
        <p:txBody>
          <a:bodyPr/>
          <a:lstStyle/>
          <a:p>
            <a:pPr fontAlgn="auto">
              <a:buFont typeface="Arial"/>
              <a:buNone/>
              <a:defRPr/>
            </a:pPr>
            <a:endParaRPr lang="en-US" altLang="en-US" sz="3200" dirty="0"/>
          </a:p>
          <a:p>
            <a:pPr fontAlgn="auto">
              <a:buFont typeface="Arial"/>
              <a:buNone/>
              <a:defRPr/>
            </a:pPr>
            <a:r>
              <a:rPr lang="en-US" altLang="en-US" sz="3200" dirty="0"/>
              <a:t>Roll no-33120</a:t>
            </a:r>
          </a:p>
        </p:txBody>
      </p:sp>
      <p:sp>
        <p:nvSpPr>
          <p:cNvPr id="4" name="Slide Number Placeholder 3">
            <a:extLst>
              <a:ext uri="{FF2B5EF4-FFF2-40B4-BE49-F238E27FC236}">
                <a16:creationId xmlns:a16="http://schemas.microsoft.com/office/drawing/2014/main" id="{1A02CD6F-A98A-D277-B659-4EE2C284DD36}"/>
              </a:ext>
            </a:extLst>
          </p:cNvPr>
          <p:cNvSpPr>
            <a:spLocks noGrp="1"/>
          </p:cNvSpPr>
          <p:nvPr>
            <p:ph type="sldNum" sz="quarter" idx="12"/>
          </p:nvPr>
        </p:nvSpPr>
        <p:spPr>
          <a:xfrm>
            <a:off x="2667000" y="1219200"/>
            <a:ext cx="2832497" cy="503578"/>
          </a:xfrm>
        </p:spPr>
        <p:txBody>
          <a:bodyPr/>
          <a:lstStyle/>
          <a:p>
            <a:pPr>
              <a:defRPr/>
            </a:pPr>
            <a:r>
              <a:rPr lang="en-US" altLang="en-US" sz="2000" dirty="0"/>
              <a:t>Audit Course 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600B372-70FA-BA41-D1B2-28BE97BDD1A9}"/>
              </a:ext>
            </a:extLst>
          </p:cNvPr>
          <p:cNvSpPr>
            <a:spLocks noGrp="1" noChangeArrowheads="1"/>
          </p:cNvSpPr>
          <p:nvPr>
            <p:ph type="title"/>
          </p:nvPr>
        </p:nvSpPr>
        <p:spPr/>
        <p:txBody>
          <a:bodyPr>
            <a:normAutofit/>
          </a:bodyPr>
          <a:lstStyle/>
          <a:p>
            <a:pPr algn="ctr" fontAlgn="auto">
              <a:spcAft>
                <a:spcPts val="0"/>
              </a:spcAft>
              <a:defRPr/>
            </a:pPr>
            <a:r>
              <a:rPr lang="en-US" altLang="en-US" sz="4000" dirty="0"/>
              <a:t>Introduction</a:t>
            </a:r>
          </a:p>
        </p:txBody>
      </p:sp>
      <p:sp>
        <p:nvSpPr>
          <p:cNvPr id="46083" name="Rectangle 3">
            <a:extLst>
              <a:ext uri="{FF2B5EF4-FFF2-40B4-BE49-F238E27FC236}">
                <a16:creationId xmlns:a16="http://schemas.microsoft.com/office/drawing/2014/main" id="{A32F0F4D-C85C-FDCF-02B0-66F233333C66}"/>
              </a:ext>
            </a:extLst>
          </p:cNvPr>
          <p:cNvSpPr>
            <a:spLocks noGrp="1" noChangeArrowheads="1"/>
          </p:cNvSpPr>
          <p:nvPr>
            <p:ph idx="1"/>
          </p:nvPr>
        </p:nvSpPr>
        <p:spPr>
          <a:xfrm>
            <a:off x="869383" y="2057400"/>
            <a:ext cx="7405233" cy="3996080"/>
          </a:xfrm>
        </p:spPr>
        <p:txBody>
          <a:bodyPr>
            <a:normAutofit/>
          </a:bodyPr>
          <a:lstStyle/>
          <a:p>
            <a:pPr>
              <a:defRPr/>
            </a:pPr>
            <a:r>
              <a:rPr lang="en-US" sz="1700" i="0" dirty="0">
                <a:effectLst/>
                <a:latin typeface="Bahnschrift SemiLight" panose="020B0502040204020203" pitchFamily="34" charset="0"/>
              </a:rPr>
              <a:t>Leadership involves setting a clear direction and vision for an </a:t>
            </a:r>
            <a:r>
              <a:rPr lang="en-US" sz="1700" i="0" dirty="0" err="1">
                <a:effectLst/>
                <a:latin typeface="Bahnschrift SemiLight" panose="020B0502040204020203" pitchFamily="34" charset="0"/>
              </a:rPr>
              <a:t>organisation</a:t>
            </a:r>
            <a:r>
              <a:rPr lang="en-US" sz="1700" i="0" dirty="0">
                <a:effectLst/>
                <a:latin typeface="Bahnschrift SemiLight" panose="020B0502040204020203" pitchFamily="34" charset="0"/>
              </a:rPr>
              <a:t> that others will be prepared to follow.</a:t>
            </a:r>
          </a:p>
          <a:p>
            <a:pPr>
              <a:defRPr/>
            </a:pPr>
            <a:r>
              <a:rPr lang="en-US" sz="1700" i="0" dirty="0">
                <a:effectLst/>
                <a:latin typeface="Bahnschrift SemiLight" panose="020B0502040204020203" pitchFamily="34" charset="0"/>
              </a:rPr>
              <a:t>Employees will want to follow a good leader and will respond positively to them.</a:t>
            </a:r>
          </a:p>
          <a:p>
            <a:pPr>
              <a:defRPr/>
            </a:pPr>
            <a:r>
              <a:rPr lang="en-US" sz="1700" i="0" dirty="0">
                <a:effectLst/>
                <a:latin typeface="Bahnschrift SemiLight" panose="020B0502040204020203" pitchFamily="34" charset="0"/>
              </a:rPr>
              <a:t>A poor leader will fail to win over staff and will have problems communicating with the </a:t>
            </a:r>
            <a:r>
              <a:rPr lang="en-US" sz="1700" i="0" dirty="0" err="1">
                <a:effectLst/>
                <a:latin typeface="Bahnschrift SemiLight" panose="020B0502040204020203" pitchFamily="34" charset="0"/>
              </a:rPr>
              <a:t>organising</a:t>
            </a:r>
            <a:r>
              <a:rPr lang="en-US" sz="1700" i="0" dirty="0">
                <a:effectLst/>
                <a:latin typeface="Bahnschrift SemiLight" panose="020B0502040204020203" pitchFamily="34" charset="0"/>
              </a:rPr>
              <a:t> workers effectively.</a:t>
            </a:r>
          </a:p>
          <a:p>
            <a:pPr>
              <a:defRPr/>
            </a:pPr>
            <a:r>
              <a:rPr lang="en-US" sz="1700" i="0" dirty="0">
                <a:effectLst/>
                <a:latin typeface="Bahnschrift SemiLight" panose="020B0502040204020203" pitchFamily="34" charset="0"/>
              </a:rPr>
              <a:t>Managers who focus on control of people and allocation of resources can fail to provide a sense of purpose or focus that others will understand and be prepared to follow.</a:t>
            </a:r>
          </a:p>
          <a:p>
            <a:pPr>
              <a:defRPr/>
            </a:pPr>
            <a:r>
              <a:rPr lang="en-US" altLang="en-US" sz="1700" dirty="0">
                <a:latin typeface="Bahnschrift SemiLight" panose="020B0502040204020203" pitchFamily="34" charset="0"/>
              </a:rPr>
              <a:t>This course seeks to understand the full role of Leadership and Management in our society.</a:t>
            </a:r>
          </a:p>
        </p:txBody>
      </p:sp>
      <p:sp>
        <p:nvSpPr>
          <p:cNvPr id="4" name="Slide Number Placeholder 3">
            <a:extLst>
              <a:ext uri="{FF2B5EF4-FFF2-40B4-BE49-F238E27FC236}">
                <a16:creationId xmlns:a16="http://schemas.microsoft.com/office/drawing/2014/main" id="{A00BC543-09DC-B8DF-D142-F2A31A1E084E}"/>
              </a:ext>
            </a:extLst>
          </p:cNvPr>
          <p:cNvSpPr>
            <a:spLocks noGrp="1"/>
          </p:cNvSpPr>
          <p:nvPr>
            <p:ph type="sldNum" sz="quarter" idx="12"/>
          </p:nvPr>
        </p:nvSpPr>
        <p:spPr/>
        <p:txBody>
          <a:bodyPr/>
          <a:lstStyle/>
          <a:p>
            <a:pPr>
              <a:defRPr/>
            </a:pPr>
            <a:fld id="{D1C75B1D-0EDE-4F5B-921D-2706A121257B}" type="slidenum">
              <a:rPr lang="en-US" altLang="en-US"/>
              <a:pPr>
                <a:defRPr/>
              </a:pPr>
              <a:t>2</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18ADA66-F486-D660-3453-AE0692C4406B}"/>
              </a:ext>
            </a:extLst>
          </p:cNvPr>
          <p:cNvSpPr>
            <a:spLocks noGrp="1" noChangeArrowheads="1"/>
          </p:cNvSpPr>
          <p:nvPr>
            <p:ph type="title"/>
          </p:nvPr>
        </p:nvSpPr>
        <p:spPr>
          <a:xfrm>
            <a:off x="1250017" y="526144"/>
            <a:ext cx="7077719" cy="1049235"/>
          </a:xfrm>
        </p:spPr>
        <p:txBody>
          <a:bodyPr>
            <a:normAutofit fontScale="90000"/>
          </a:bodyPr>
          <a:lstStyle/>
          <a:p>
            <a:pPr fontAlgn="auto">
              <a:spcAft>
                <a:spcPts val="0"/>
              </a:spcAft>
              <a:defRPr/>
            </a:pPr>
            <a:r>
              <a:rPr lang="en-US" altLang="en-US" dirty="0"/>
              <a:t>Importance of Leadership and management</a:t>
            </a:r>
          </a:p>
        </p:txBody>
      </p:sp>
      <p:sp>
        <p:nvSpPr>
          <p:cNvPr id="48131" name="Rectangle 3">
            <a:extLst>
              <a:ext uri="{FF2B5EF4-FFF2-40B4-BE49-F238E27FC236}">
                <a16:creationId xmlns:a16="http://schemas.microsoft.com/office/drawing/2014/main" id="{0594B64C-3928-0A27-EBE9-8958EECBE37B}"/>
              </a:ext>
            </a:extLst>
          </p:cNvPr>
          <p:cNvSpPr>
            <a:spLocks noGrp="1" noChangeArrowheads="1"/>
          </p:cNvSpPr>
          <p:nvPr>
            <p:ph idx="1"/>
          </p:nvPr>
        </p:nvSpPr>
        <p:spPr>
          <a:xfrm>
            <a:off x="816264" y="1866722"/>
            <a:ext cx="7511472" cy="3736362"/>
          </a:xfrm>
        </p:spPr>
        <p:txBody>
          <a:bodyPr>
            <a:normAutofit/>
          </a:bodyPr>
          <a:lstStyle/>
          <a:p>
            <a:pPr algn="l">
              <a:buFont typeface="Arial" panose="020B0604020202020204" pitchFamily="34" charset="0"/>
              <a:buChar char="•"/>
            </a:pPr>
            <a:r>
              <a:rPr lang="en-US" sz="1800" i="0" dirty="0">
                <a:solidFill>
                  <a:srgbClr val="D1D5DB"/>
                </a:solidFill>
                <a:effectLst/>
                <a:latin typeface="Bahnschrift SemiLight" panose="020B0502040204020203" pitchFamily="34" charset="0"/>
              </a:rPr>
              <a:t>Provides direction and purpose</a:t>
            </a:r>
          </a:p>
          <a:p>
            <a:pPr algn="l">
              <a:buFont typeface="Arial" panose="020B0604020202020204" pitchFamily="34" charset="0"/>
              <a:buChar char="•"/>
            </a:pPr>
            <a:r>
              <a:rPr lang="en-US" sz="1800" i="0" dirty="0">
                <a:solidFill>
                  <a:srgbClr val="D1D5DB"/>
                </a:solidFill>
                <a:effectLst/>
                <a:latin typeface="Bahnschrift SemiLight" panose="020B0502040204020203" pitchFamily="34" charset="0"/>
              </a:rPr>
              <a:t>Maximizes productivity and coordination</a:t>
            </a:r>
          </a:p>
          <a:p>
            <a:pPr algn="l">
              <a:buFont typeface="Arial" panose="020B0604020202020204" pitchFamily="34" charset="0"/>
              <a:buChar char="•"/>
            </a:pPr>
            <a:r>
              <a:rPr lang="en-US" sz="1800" i="0" dirty="0">
                <a:solidFill>
                  <a:srgbClr val="D1D5DB"/>
                </a:solidFill>
                <a:effectLst/>
                <a:latin typeface="Bahnschrift SemiLight" panose="020B0502040204020203" pitchFamily="34" charset="0"/>
              </a:rPr>
              <a:t>Fosters innovation and creativity</a:t>
            </a:r>
          </a:p>
          <a:p>
            <a:pPr algn="l">
              <a:buFont typeface="Arial" panose="020B0604020202020204" pitchFamily="34" charset="0"/>
              <a:buChar char="•"/>
            </a:pPr>
            <a:r>
              <a:rPr lang="en-US" sz="1800" i="0" dirty="0">
                <a:solidFill>
                  <a:srgbClr val="D1D5DB"/>
                </a:solidFill>
                <a:effectLst/>
                <a:latin typeface="Bahnschrift SemiLight" panose="020B0502040204020203" pitchFamily="34" charset="0"/>
              </a:rPr>
              <a:t>Builds high-performing teams</a:t>
            </a:r>
          </a:p>
          <a:p>
            <a:pPr algn="l">
              <a:buFont typeface="Arial" panose="020B0604020202020204" pitchFamily="34" charset="0"/>
              <a:buChar char="•"/>
            </a:pPr>
            <a:r>
              <a:rPr lang="en-US" sz="1800" i="0" dirty="0">
                <a:solidFill>
                  <a:srgbClr val="D1D5DB"/>
                </a:solidFill>
                <a:effectLst/>
                <a:latin typeface="Bahnschrift SemiLight" panose="020B0502040204020203" pitchFamily="34" charset="0"/>
              </a:rPr>
              <a:t>Enhances employee engagement and retention</a:t>
            </a:r>
          </a:p>
          <a:p>
            <a:pPr algn="l">
              <a:buFont typeface="Arial" panose="020B0604020202020204" pitchFamily="34" charset="0"/>
              <a:buChar char="•"/>
            </a:pPr>
            <a:r>
              <a:rPr lang="en-US" sz="1800" i="0" dirty="0">
                <a:solidFill>
                  <a:srgbClr val="D1D5DB"/>
                </a:solidFill>
                <a:effectLst/>
                <a:latin typeface="Bahnschrift SemiLight" panose="020B0502040204020203" pitchFamily="34" charset="0"/>
              </a:rPr>
              <a:t>Drives organizational success</a:t>
            </a:r>
          </a:p>
          <a:p>
            <a:pPr algn="l">
              <a:buFont typeface="Arial" panose="020B0604020202020204" pitchFamily="34" charset="0"/>
              <a:buChar char="•"/>
            </a:pPr>
            <a:r>
              <a:rPr lang="en-US" sz="1800" i="0" dirty="0">
                <a:solidFill>
                  <a:srgbClr val="D1D5DB"/>
                </a:solidFill>
                <a:effectLst/>
                <a:latin typeface="Bahnschrift SemiLight" panose="020B0502040204020203" pitchFamily="34" charset="0"/>
              </a:rPr>
              <a:t>Guides through change effectively</a:t>
            </a:r>
          </a:p>
          <a:p>
            <a:pPr algn="l">
              <a:buFont typeface="Arial" panose="020B0604020202020204" pitchFamily="34" charset="0"/>
              <a:buChar char="•"/>
            </a:pPr>
            <a:r>
              <a:rPr lang="en-US" sz="1800" i="0" dirty="0">
                <a:solidFill>
                  <a:srgbClr val="D1D5DB"/>
                </a:solidFill>
                <a:effectLst/>
                <a:latin typeface="Bahnschrift SemiLight" panose="020B0502040204020203" pitchFamily="34" charset="0"/>
              </a:rPr>
              <a:t>Builds future leaders</a:t>
            </a:r>
          </a:p>
          <a:p>
            <a:pPr marL="0" indent="0" fontAlgn="auto">
              <a:lnSpc>
                <a:spcPct val="90000"/>
              </a:lnSpc>
              <a:buFont typeface="Arial"/>
              <a:buNone/>
              <a:defRPr/>
            </a:pPr>
            <a:endParaRPr lang="en-US" altLang="en-US" dirty="0"/>
          </a:p>
        </p:txBody>
      </p:sp>
      <p:sp>
        <p:nvSpPr>
          <p:cNvPr id="4" name="Slide Number Placeholder 3">
            <a:extLst>
              <a:ext uri="{FF2B5EF4-FFF2-40B4-BE49-F238E27FC236}">
                <a16:creationId xmlns:a16="http://schemas.microsoft.com/office/drawing/2014/main" id="{255A53FB-F21F-29A3-EBD7-0DE23B2346BB}"/>
              </a:ext>
            </a:extLst>
          </p:cNvPr>
          <p:cNvSpPr>
            <a:spLocks noGrp="1"/>
          </p:cNvSpPr>
          <p:nvPr>
            <p:ph type="sldNum" sz="quarter" idx="12"/>
          </p:nvPr>
        </p:nvSpPr>
        <p:spPr/>
        <p:txBody>
          <a:bodyPr/>
          <a:lstStyle/>
          <a:p>
            <a:pPr>
              <a:defRPr/>
            </a:pPr>
            <a:fld id="{089448CE-2EDF-40D9-AF66-041DCD6BEA65}" type="slidenum">
              <a:rPr lang="en-US" altLang="en-US"/>
              <a:pPr>
                <a:defRPr/>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D18D708-FEFA-1CBB-DBBF-1747901D3025}"/>
              </a:ext>
            </a:extLst>
          </p:cNvPr>
          <p:cNvSpPr>
            <a:spLocks noGrp="1" noChangeArrowheads="1"/>
          </p:cNvSpPr>
          <p:nvPr>
            <p:ph type="title"/>
          </p:nvPr>
        </p:nvSpPr>
        <p:spPr>
          <a:xfrm>
            <a:off x="814179" y="392742"/>
            <a:ext cx="7511473" cy="1312480"/>
          </a:xfrm>
        </p:spPr>
        <p:txBody>
          <a:bodyPr/>
          <a:lstStyle/>
          <a:p>
            <a:pPr fontAlgn="auto">
              <a:spcAft>
                <a:spcPts val="0"/>
              </a:spcAft>
              <a:defRPr/>
            </a:pPr>
            <a:r>
              <a:rPr lang="en-US" altLang="en-US" dirty="0"/>
              <a:t>What makes a good leader</a:t>
            </a:r>
          </a:p>
        </p:txBody>
      </p:sp>
      <p:sp>
        <p:nvSpPr>
          <p:cNvPr id="11267" name="Rectangle 3">
            <a:extLst>
              <a:ext uri="{FF2B5EF4-FFF2-40B4-BE49-F238E27FC236}">
                <a16:creationId xmlns:a16="http://schemas.microsoft.com/office/drawing/2014/main" id="{112E4C8D-A9BA-1CC7-839E-F2108392018A}"/>
              </a:ext>
            </a:extLst>
          </p:cNvPr>
          <p:cNvSpPr>
            <a:spLocks noGrp="1" noChangeArrowheads="1"/>
          </p:cNvSpPr>
          <p:nvPr>
            <p:ph idx="1"/>
          </p:nvPr>
        </p:nvSpPr>
        <p:spPr>
          <a:xfrm>
            <a:off x="814178" y="1600200"/>
            <a:ext cx="7636489" cy="4800600"/>
          </a:xfrm>
        </p:spPr>
        <p:txBody>
          <a:bodyPr>
            <a:noAutofit/>
          </a:bodyPr>
          <a:lstStyle/>
          <a:p>
            <a:pPr>
              <a:defRPr/>
            </a:pPr>
            <a:r>
              <a:rPr lang="en-US" altLang="en-US" sz="1800" dirty="0">
                <a:latin typeface="Bahnschrift SemiLight" panose="020B0502040204020203" pitchFamily="34" charset="0"/>
              </a:rPr>
              <a:t>Normal people can also be leader by training to adopt the key attributes of good leadership and accumulating life’s experiences on the quality of leadership</a:t>
            </a:r>
          </a:p>
          <a:p>
            <a:pPr>
              <a:defRPr/>
            </a:pPr>
            <a:r>
              <a:rPr lang="en-US" altLang="en-US" sz="1800" dirty="0">
                <a:latin typeface="Bahnschrift SemiLight" panose="020B0502040204020203" pitchFamily="34" charset="0"/>
              </a:rPr>
              <a:t>Personal characteristics:</a:t>
            </a:r>
          </a:p>
          <a:p>
            <a:pPr marL="342900" indent="-342900" fontAlgn="auto">
              <a:buFont typeface="+mj-lt"/>
              <a:buAutoNum type="arabicPeriod"/>
              <a:defRPr/>
            </a:pPr>
            <a:r>
              <a:rPr lang="en-US" altLang="en-US" sz="1800" dirty="0">
                <a:latin typeface="Bahnschrift SemiLight" panose="020B0502040204020203" pitchFamily="34" charset="0"/>
              </a:rPr>
              <a:t>A desire to succeed and natural self-confidence that they will succeed</a:t>
            </a:r>
          </a:p>
          <a:p>
            <a:pPr marL="342900" indent="-342900" fontAlgn="auto">
              <a:buFont typeface="+mj-lt"/>
              <a:buAutoNum type="arabicPeriod"/>
              <a:defRPr/>
            </a:pPr>
            <a:r>
              <a:rPr lang="en-US" altLang="en-US" sz="1800" dirty="0">
                <a:latin typeface="Bahnschrift SemiLight" panose="020B0502040204020203" pitchFamily="34" charset="0"/>
              </a:rPr>
              <a:t>Ability to think beyond the obvious – to be creative – and to encourage others to do the same</a:t>
            </a:r>
          </a:p>
          <a:p>
            <a:pPr marL="342900" indent="-342900" fontAlgn="auto">
              <a:buFont typeface="+mj-lt"/>
              <a:buAutoNum type="arabicPeriod"/>
              <a:defRPr/>
            </a:pPr>
            <a:r>
              <a:rPr lang="en-US" altLang="en-US" sz="1800" dirty="0">
                <a:latin typeface="Bahnschrift SemiLight" panose="020B0502040204020203" pitchFamily="34" charset="0"/>
              </a:rPr>
              <a:t>Multitalented enabling them to understand discussions about a wide range of issues affecting their business</a:t>
            </a:r>
          </a:p>
          <a:p>
            <a:pPr marL="342900" indent="-342900" fontAlgn="auto">
              <a:buFont typeface="+mj-lt"/>
              <a:buAutoNum type="arabicPeriod"/>
              <a:defRPr/>
            </a:pPr>
            <a:r>
              <a:rPr lang="en-US" altLang="en-US" sz="1800" dirty="0">
                <a:latin typeface="Bahnschrift SemiLight" panose="020B0502040204020203" pitchFamily="34" charset="0"/>
              </a:rPr>
              <a:t>Incisive mind that enables the heart of an issue to be identified rather than unnecessary details</a:t>
            </a:r>
          </a:p>
        </p:txBody>
      </p:sp>
      <p:sp>
        <p:nvSpPr>
          <p:cNvPr id="4" name="Slide Number Placeholder 3">
            <a:extLst>
              <a:ext uri="{FF2B5EF4-FFF2-40B4-BE49-F238E27FC236}">
                <a16:creationId xmlns:a16="http://schemas.microsoft.com/office/drawing/2014/main" id="{73B54E6E-D80C-607B-4727-2029611AFB2C}"/>
              </a:ext>
            </a:extLst>
          </p:cNvPr>
          <p:cNvSpPr>
            <a:spLocks noGrp="1"/>
          </p:cNvSpPr>
          <p:nvPr>
            <p:ph type="sldNum" sz="quarter" idx="12"/>
          </p:nvPr>
        </p:nvSpPr>
        <p:spPr/>
        <p:txBody>
          <a:bodyPr/>
          <a:lstStyle/>
          <a:p>
            <a:pPr>
              <a:defRPr/>
            </a:pPr>
            <a:fld id="{309A546E-905E-4194-9BD2-A212343749A4}" type="slidenum">
              <a:rPr lang="en-US" altLang="en-US"/>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C06550C-B047-387C-F383-7B26CC44ED82}"/>
              </a:ext>
            </a:extLst>
          </p:cNvPr>
          <p:cNvSpPr>
            <a:spLocks noGrp="1" noChangeArrowheads="1"/>
          </p:cNvSpPr>
          <p:nvPr>
            <p:ph type="title"/>
          </p:nvPr>
        </p:nvSpPr>
        <p:spPr>
          <a:xfrm>
            <a:off x="389705" y="482979"/>
            <a:ext cx="8449495" cy="1422021"/>
          </a:xfrm>
        </p:spPr>
        <p:txBody>
          <a:bodyPr>
            <a:normAutofit fontScale="90000"/>
          </a:bodyPr>
          <a:lstStyle/>
          <a:p>
            <a:pPr fontAlgn="auto">
              <a:spcAft>
                <a:spcPts val="0"/>
              </a:spcAft>
              <a:defRPr/>
            </a:pPr>
            <a:r>
              <a:rPr lang="en-US" altLang="en-US" dirty="0"/>
              <a:t>Relationship between Leadership and Personality Development </a:t>
            </a:r>
          </a:p>
        </p:txBody>
      </p:sp>
      <p:sp>
        <p:nvSpPr>
          <p:cNvPr id="53251" name="Rectangle 3">
            <a:extLst>
              <a:ext uri="{FF2B5EF4-FFF2-40B4-BE49-F238E27FC236}">
                <a16:creationId xmlns:a16="http://schemas.microsoft.com/office/drawing/2014/main" id="{AFF69A32-3B47-9096-D0C2-E31977A0FD8E}"/>
              </a:ext>
            </a:extLst>
          </p:cNvPr>
          <p:cNvSpPr>
            <a:spLocks noGrp="1" noChangeArrowheads="1"/>
          </p:cNvSpPr>
          <p:nvPr>
            <p:ph idx="1"/>
          </p:nvPr>
        </p:nvSpPr>
        <p:spPr>
          <a:xfrm>
            <a:off x="654757" y="1936041"/>
            <a:ext cx="7511472" cy="4438979"/>
          </a:xfrm>
        </p:spPr>
        <p:txBody>
          <a:bodyPr>
            <a:normAutofit/>
          </a:bodyPr>
          <a:lstStyle/>
          <a:p>
            <a:pPr>
              <a:defRPr/>
            </a:pPr>
            <a:r>
              <a:rPr lang="en-US" altLang="en-US" sz="1700" dirty="0">
                <a:latin typeface="Bahnschrift SemiLight" panose="020B0502040204020203" pitchFamily="34" charset="0"/>
              </a:rPr>
              <a:t>Self-Awareness: Effective leadership requires a deep understanding of oneself, including strengths, weaknesses, values, and beliefs. </a:t>
            </a:r>
          </a:p>
          <a:p>
            <a:pPr>
              <a:defRPr/>
            </a:pPr>
            <a:r>
              <a:rPr lang="en-US" altLang="en-US" sz="1700" dirty="0">
                <a:latin typeface="Bahnschrift SemiLight" panose="020B0502040204020203" pitchFamily="34" charset="0"/>
              </a:rPr>
              <a:t>Emotional Intelligence: Emotional intelligence (EI) is a critical aspect of leadership that encompasses self-awareness, self-regulation, empathy, and social skills</a:t>
            </a:r>
          </a:p>
          <a:p>
            <a:pPr>
              <a:defRPr/>
            </a:pPr>
            <a:r>
              <a:rPr lang="en-US" altLang="en-US" sz="1700" dirty="0">
                <a:latin typeface="Bahnschrift SemiLight" panose="020B0502040204020203" pitchFamily="34" charset="0"/>
              </a:rPr>
              <a:t>Adaptability and Flexibility: Personality development involves developing flexibility and adaptability in various situations. Effective leaders must be able to adjust their leadership style and approach to meet the needs of different individuals and diverse circumstances. </a:t>
            </a:r>
          </a:p>
          <a:p>
            <a:pPr>
              <a:defRPr/>
            </a:pPr>
            <a:r>
              <a:rPr lang="en-US" altLang="en-US" sz="1700" dirty="0">
                <a:latin typeface="Bahnschrift SemiLight" panose="020B0502040204020203" pitchFamily="34" charset="0"/>
              </a:rPr>
              <a:t>Communication and Relationship Building: Personality development often involves enhancing communication skills, including active listening, effective verbal and non-verbal communication, and conflict resolution.</a:t>
            </a:r>
          </a:p>
        </p:txBody>
      </p:sp>
      <p:sp>
        <p:nvSpPr>
          <p:cNvPr id="6" name="Slide Number Placeholder 5">
            <a:extLst>
              <a:ext uri="{FF2B5EF4-FFF2-40B4-BE49-F238E27FC236}">
                <a16:creationId xmlns:a16="http://schemas.microsoft.com/office/drawing/2014/main" id="{81D48757-5760-D765-C888-CEE8373387F0}"/>
              </a:ext>
            </a:extLst>
          </p:cNvPr>
          <p:cNvSpPr>
            <a:spLocks noGrp="1"/>
          </p:cNvSpPr>
          <p:nvPr>
            <p:ph type="sldNum" sz="quarter" idx="12"/>
          </p:nvPr>
        </p:nvSpPr>
        <p:spPr/>
        <p:txBody>
          <a:bodyPr/>
          <a:lstStyle/>
          <a:p>
            <a:pPr>
              <a:defRPr/>
            </a:pPr>
            <a:fld id="{85FDAE7B-C04E-4F8E-92BF-E79060EFA997}" type="slidenum">
              <a:rPr lang="en-US" altLang="en-US"/>
              <a:pPr>
                <a:defRPr/>
              </a:pPr>
              <a:t>5</a:t>
            </a:fld>
            <a:endParaRPr lang="en-US" altLang="en-US"/>
          </a:p>
        </p:txBody>
      </p:sp>
      <p:sp>
        <p:nvSpPr>
          <p:cNvPr id="5" name="Rectangle 3">
            <a:extLst>
              <a:ext uri="{FF2B5EF4-FFF2-40B4-BE49-F238E27FC236}">
                <a16:creationId xmlns:a16="http://schemas.microsoft.com/office/drawing/2014/main" id="{6586754C-E44C-78A6-7628-F7905697B62D}"/>
              </a:ext>
            </a:extLst>
          </p:cNvPr>
          <p:cNvSpPr txBox="1">
            <a:spLocks noChangeArrowheads="1"/>
          </p:cNvSpPr>
          <p:nvPr/>
        </p:nvSpPr>
        <p:spPr>
          <a:xfrm>
            <a:off x="713974" y="3283200"/>
            <a:ext cx="7511472" cy="4041162"/>
          </a:xfrm>
          <a:prstGeom prst="rect">
            <a:avLst/>
          </a:prstGeom>
        </p:spPr>
        <p:txBody>
          <a:bodyPr anchor="ctr">
            <a:normAutofit/>
          </a:bodyPr>
          <a:lst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fontAlgn="auto">
              <a:buNone/>
              <a:defRPr/>
            </a:pPr>
            <a:endParaRPr lang="en-US" alt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26EB731-9398-70A1-7119-04F35E7681E0}"/>
              </a:ext>
            </a:extLst>
          </p:cNvPr>
          <p:cNvSpPr>
            <a:spLocks noGrp="1" noChangeArrowheads="1"/>
          </p:cNvSpPr>
          <p:nvPr>
            <p:ph type="title"/>
          </p:nvPr>
        </p:nvSpPr>
        <p:spPr>
          <a:xfrm>
            <a:off x="533401" y="311563"/>
            <a:ext cx="7765321" cy="1326321"/>
          </a:xfrm>
        </p:spPr>
        <p:txBody>
          <a:bodyPr/>
          <a:lstStyle/>
          <a:p>
            <a:pPr fontAlgn="auto">
              <a:spcAft>
                <a:spcPts val="0"/>
              </a:spcAft>
              <a:defRPr/>
            </a:pPr>
            <a:r>
              <a:rPr lang="en-US" altLang="en-US" dirty="0"/>
              <a:t>Leadership skills</a:t>
            </a:r>
          </a:p>
        </p:txBody>
      </p:sp>
      <p:sp>
        <p:nvSpPr>
          <p:cNvPr id="12291" name="Rectangle 3">
            <a:extLst>
              <a:ext uri="{FF2B5EF4-FFF2-40B4-BE49-F238E27FC236}">
                <a16:creationId xmlns:a16="http://schemas.microsoft.com/office/drawing/2014/main" id="{4B8982EC-DBF6-CD62-92E6-1913446A047A}"/>
              </a:ext>
            </a:extLst>
          </p:cNvPr>
          <p:cNvSpPr>
            <a:spLocks noGrp="1" noChangeArrowheads="1"/>
          </p:cNvSpPr>
          <p:nvPr>
            <p:ph idx="1"/>
          </p:nvPr>
        </p:nvSpPr>
        <p:spPr>
          <a:xfrm>
            <a:off x="533401" y="1371600"/>
            <a:ext cx="7765322" cy="4304736"/>
          </a:xfrm>
        </p:spPr>
        <p:txBody>
          <a:bodyPr>
            <a:noAutofit/>
          </a:bodyPr>
          <a:lstStyle/>
          <a:p>
            <a:pPr marL="342900" indent="-342900" fontAlgn="auto">
              <a:buFont typeface="+mj-lt"/>
              <a:buAutoNum type="arabicPeriod"/>
              <a:defRPr/>
            </a:pPr>
            <a:r>
              <a:rPr lang="en-US" altLang="en-US" sz="1700" dirty="0">
                <a:latin typeface="Bahnschrift SemiLight" panose="020B0502040204020203" pitchFamily="34" charset="0"/>
              </a:rPr>
              <a:t>Visionary Thinking:</a:t>
            </a:r>
          </a:p>
          <a:p>
            <a:pPr lvl="1">
              <a:defRPr/>
            </a:pPr>
            <a:r>
              <a:rPr lang="en-US" altLang="en-US" sz="1500" dirty="0">
                <a:latin typeface="Bahnschrift SemiLight" panose="020B0502040204020203" pitchFamily="34" charset="0"/>
              </a:rPr>
              <a:t>Developing a clear and compelling vision for the future</a:t>
            </a:r>
          </a:p>
          <a:p>
            <a:pPr lvl="1">
              <a:defRPr/>
            </a:pPr>
            <a:r>
              <a:rPr lang="en-US" altLang="en-US" sz="1500" dirty="0">
                <a:latin typeface="Bahnschrift SemiLight" panose="020B0502040204020203" pitchFamily="34" charset="0"/>
              </a:rPr>
              <a:t>Communicating the vision effectively to inspire and align others</a:t>
            </a:r>
          </a:p>
          <a:p>
            <a:pPr lvl="1">
              <a:defRPr/>
            </a:pPr>
            <a:r>
              <a:rPr lang="en-US" altLang="en-US" sz="1500" dirty="0">
                <a:latin typeface="Bahnschrift SemiLight" panose="020B0502040204020203" pitchFamily="34" charset="0"/>
              </a:rPr>
              <a:t>Setting strategic goals and objectives to achieve the vision</a:t>
            </a:r>
          </a:p>
          <a:p>
            <a:pPr marL="457200" lvl="1" indent="0">
              <a:buNone/>
              <a:defRPr/>
            </a:pPr>
            <a:endParaRPr lang="en-US" altLang="en-US" sz="1500" dirty="0">
              <a:latin typeface="Bahnschrift SemiLight" panose="020B0502040204020203" pitchFamily="34" charset="0"/>
            </a:endParaRPr>
          </a:p>
          <a:p>
            <a:pPr marL="342900" indent="-342900" fontAlgn="auto">
              <a:buFont typeface="+mj-lt"/>
              <a:buAutoNum type="arabicPeriod"/>
              <a:defRPr/>
            </a:pPr>
            <a:r>
              <a:rPr lang="en-US" altLang="en-US" sz="1700" dirty="0">
                <a:latin typeface="Bahnschrift SemiLight" panose="020B0502040204020203" pitchFamily="34" charset="0"/>
              </a:rPr>
              <a:t>Effective Communication:</a:t>
            </a:r>
          </a:p>
          <a:p>
            <a:pPr lvl="1">
              <a:defRPr/>
            </a:pPr>
            <a:r>
              <a:rPr lang="en-US" altLang="en-US" sz="1500" dirty="0">
                <a:latin typeface="Bahnschrift SemiLight" panose="020B0502040204020203" pitchFamily="34" charset="0"/>
              </a:rPr>
              <a:t>Active listening to understand others' perspectives and concerns</a:t>
            </a:r>
          </a:p>
          <a:p>
            <a:pPr lvl="1">
              <a:defRPr/>
            </a:pPr>
            <a:r>
              <a:rPr lang="en-US" altLang="en-US" sz="1500" dirty="0">
                <a:latin typeface="Bahnschrift SemiLight" panose="020B0502040204020203" pitchFamily="34" charset="0"/>
              </a:rPr>
              <a:t>Clear and concise verbal and written communication</a:t>
            </a:r>
          </a:p>
          <a:p>
            <a:pPr lvl="1">
              <a:defRPr/>
            </a:pPr>
            <a:r>
              <a:rPr lang="en-US" altLang="en-US" sz="1500" dirty="0">
                <a:latin typeface="Bahnschrift SemiLight" panose="020B0502040204020203" pitchFamily="34" charset="0"/>
              </a:rPr>
              <a:t>Non-verbal communication skills to convey confidence and empathy</a:t>
            </a:r>
          </a:p>
          <a:p>
            <a:pPr marL="457200" lvl="1" indent="0">
              <a:buNone/>
              <a:defRPr/>
            </a:pPr>
            <a:endParaRPr lang="en-US" altLang="en-US" sz="1500" dirty="0">
              <a:latin typeface="Bahnschrift SemiLight" panose="020B0502040204020203" pitchFamily="34" charset="0"/>
            </a:endParaRPr>
          </a:p>
          <a:p>
            <a:pPr marL="342900" indent="-342900" fontAlgn="auto">
              <a:buFont typeface="+mj-lt"/>
              <a:buAutoNum type="arabicPeriod"/>
              <a:defRPr/>
            </a:pPr>
            <a:r>
              <a:rPr lang="en-US" altLang="en-US" sz="1700" dirty="0">
                <a:latin typeface="Bahnschrift SemiLight" panose="020B0502040204020203" pitchFamily="34" charset="0"/>
              </a:rPr>
              <a:t>Emotional Intelligence:</a:t>
            </a:r>
          </a:p>
          <a:p>
            <a:pPr lvl="1">
              <a:defRPr/>
            </a:pPr>
            <a:r>
              <a:rPr lang="en-US" altLang="en-US" sz="1500" dirty="0">
                <a:latin typeface="Bahnschrift SemiLight" panose="020B0502040204020203" pitchFamily="34" charset="0"/>
              </a:rPr>
              <a:t>Recognizing and managing one's own emotions effectively</a:t>
            </a:r>
          </a:p>
          <a:p>
            <a:pPr lvl="1">
              <a:defRPr/>
            </a:pPr>
            <a:r>
              <a:rPr lang="en-US" altLang="en-US" sz="1500" dirty="0">
                <a:latin typeface="Bahnschrift SemiLight" panose="020B0502040204020203" pitchFamily="34" charset="0"/>
              </a:rPr>
              <a:t>Empathizing with others and understanding their emotions</a:t>
            </a:r>
          </a:p>
          <a:p>
            <a:pPr lvl="1">
              <a:defRPr/>
            </a:pPr>
            <a:r>
              <a:rPr lang="en-US" altLang="en-US" sz="1500" dirty="0">
                <a:latin typeface="Bahnschrift SemiLight" panose="020B0502040204020203" pitchFamily="34" charset="0"/>
              </a:rPr>
              <a:t>Building positive relationships and resolving conflicts constructively</a:t>
            </a:r>
          </a:p>
        </p:txBody>
      </p:sp>
      <p:sp>
        <p:nvSpPr>
          <p:cNvPr id="4" name="Slide Number Placeholder 3">
            <a:extLst>
              <a:ext uri="{FF2B5EF4-FFF2-40B4-BE49-F238E27FC236}">
                <a16:creationId xmlns:a16="http://schemas.microsoft.com/office/drawing/2014/main" id="{0E8336DC-1C50-3785-4B5E-9CF9C5D0BE1F}"/>
              </a:ext>
            </a:extLst>
          </p:cNvPr>
          <p:cNvSpPr>
            <a:spLocks noGrp="1"/>
          </p:cNvSpPr>
          <p:nvPr>
            <p:ph type="sldNum" sz="quarter" idx="12"/>
          </p:nvPr>
        </p:nvSpPr>
        <p:spPr/>
        <p:txBody>
          <a:bodyPr/>
          <a:lstStyle/>
          <a:p>
            <a:pPr>
              <a:defRPr/>
            </a:pPr>
            <a:fld id="{DD791F98-CF19-4C14-A582-30D95EF06D68}" type="slidenum">
              <a:rPr lang="en-US" altLang="en-US"/>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07DDC10-2D4B-F504-798A-1E7D47E490F1}"/>
              </a:ext>
            </a:extLst>
          </p:cNvPr>
          <p:cNvSpPr>
            <a:spLocks noGrp="1" noChangeArrowheads="1"/>
          </p:cNvSpPr>
          <p:nvPr>
            <p:ph type="title"/>
          </p:nvPr>
        </p:nvSpPr>
        <p:spPr>
          <a:xfrm>
            <a:off x="685346" y="594730"/>
            <a:ext cx="7765321" cy="1326321"/>
          </a:xfrm>
        </p:spPr>
        <p:txBody>
          <a:bodyPr/>
          <a:lstStyle/>
          <a:p>
            <a:pPr fontAlgn="auto">
              <a:spcAft>
                <a:spcPts val="0"/>
              </a:spcAft>
              <a:defRPr/>
            </a:pPr>
            <a:r>
              <a:rPr lang="en-US" altLang="en-US" dirty="0"/>
              <a:t>Leadership skills</a:t>
            </a:r>
          </a:p>
        </p:txBody>
      </p:sp>
      <p:sp>
        <p:nvSpPr>
          <p:cNvPr id="49155" name="Rectangle 3">
            <a:extLst>
              <a:ext uri="{FF2B5EF4-FFF2-40B4-BE49-F238E27FC236}">
                <a16:creationId xmlns:a16="http://schemas.microsoft.com/office/drawing/2014/main" id="{D5179A32-EB01-510B-C844-DEC38152EB36}"/>
              </a:ext>
            </a:extLst>
          </p:cNvPr>
          <p:cNvSpPr>
            <a:spLocks noGrp="1" noChangeArrowheads="1"/>
          </p:cNvSpPr>
          <p:nvPr>
            <p:ph idx="1"/>
          </p:nvPr>
        </p:nvSpPr>
        <p:spPr>
          <a:xfrm>
            <a:off x="685346" y="1921051"/>
            <a:ext cx="7765322" cy="4479749"/>
          </a:xfrm>
        </p:spPr>
        <p:txBody>
          <a:bodyPr>
            <a:normAutofit/>
          </a:bodyPr>
          <a:lstStyle/>
          <a:p>
            <a:pPr algn="l">
              <a:buFont typeface="+mj-lt"/>
              <a:buAutoNum type="arabicPeriod" startAt="4"/>
            </a:pPr>
            <a:r>
              <a:rPr lang="en-US" sz="1800" b="0" i="0" dirty="0">
                <a:solidFill>
                  <a:srgbClr val="D1D5DB"/>
                </a:solidFill>
                <a:effectLst/>
                <a:latin typeface="Bahnschrift SemiLight" panose="020B0502040204020203" pitchFamily="34" charset="0"/>
              </a:rPr>
              <a:t>Decision-Making:</a:t>
            </a:r>
          </a:p>
          <a:p>
            <a:pPr lvl="1"/>
            <a:r>
              <a:rPr lang="en-US" sz="1600" b="0" i="0" dirty="0">
                <a:solidFill>
                  <a:srgbClr val="D1D5DB"/>
                </a:solidFill>
                <a:effectLst/>
                <a:latin typeface="Bahnschrift SemiLight" panose="020B0502040204020203" pitchFamily="34" charset="0"/>
              </a:rPr>
              <a:t>Gathering relevant information and analyzing it objectively</a:t>
            </a:r>
          </a:p>
          <a:p>
            <a:pPr lvl="1"/>
            <a:r>
              <a:rPr lang="en-US" sz="1600" b="0" i="0" dirty="0">
                <a:solidFill>
                  <a:srgbClr val="D1D5DB"/>
                </a:solidFill>
                <a:effectLst/>
                <a:latin typeface="Bahnschrift SemiLight" panose="020B0502040204020203" pitchFamily="34" charset="0"/>
              </a:rPr>
              <a:t>Evaluating potential risks and benefits</a:t>
            </a:r>
          </a:p>
          <a:p>
            <a:pPr lvl="1"/>
            <a:r>
              <a:rPr lang="en-US" sz="1600" b="0" i="0" dirty="0">
                <a:solidFill>
                  <a:srgbClr val="D1D5DB"/>
                </a:solidFill>
                <a:effectLst/>
                <a:latin typeface="Bahnschrift SemiLight" panose="020B0502040204020203" pitchFamily="34" charset="0"/>
              </a:rPr>
              <a:t>Making timely and well-informed decisions</a:t>
            </a:r>
          </a:p>
          <a:p>
            <a:pPr algn="l">
              <a:buFont typeface="Arial" panose="020B0604020202020204" pitchFamily="34" charset="0"/>
              <a:buChar char="•"/>
            </a:pPr>
            <a:endParaRPr lang="en-US" sz="1800" b="0" i="0" dirty="0">
              <a:solidFill>
                <a:srgbClr val="D1D5DB"/>
              </a:solidFill>
              <a:effectLst/>
              <a:latin typeface="Bahnschrift SemiLight" panose="020B0502040204020203" pitchFamily="34" charset="0"/>
            </a:endParaRPr>
          </a:p>
          <a:p>
            <a:pPr algn="l">
              <a:buFont typeface="+mj-lt"/>
              <a:buAutoNum type="arabicPeriod" startAt="5"/>
            </a:pPr>
            <a:r>
              <a:rPr lang="en-US" sz="1800" b="0" i="0" dirty="0">
                <a:solidFill>
                  <a:srgbClr val="D1D5DB"/>
                </a:solidFill>
                <a:effectLst/>
                <a:latin typeface="Bahnschrift SemiLight" panose="020B0502040204020203" pitchFamily="34" charset="0"/>
              </a:rPr>
              <a:t>Strategic Thinking:</a:t>
            </a:r>
          </a:p>
          <a:p>
            <a:pPr lvl="1"/>
            <a:r>
              <a:rPr lang="en-US" sz="1600" b="0" i="0" dirty="0">
                <a:solidFill>
                  <a:srgbClr val="D1D5DB"/>
                </a:solidFill>
                <a:effectLst/>
                <a:latin typeface="Bahnschrift SemiLight" panose="020B0502040204020203" pitchFamily="34" charset="0"/>
              </a:rPr>
              <a:t>Analyzing the bigger picture and anticipating future trends and challenges</a:t>
            </a:r>
          </a:p>
          <a:p>
            <a:pPr lvl="1"/>
            <a:r>
              <a:rPr lang="en-US" sz="1600" b="0" i="0" dirty="0">
                <a:solidFill>
                  <a:srgbClr val="D1D5DB"/>
                </a:solidFill>
                <a:effectLst/>
                <a:latin typeface="Bahnschrift SemiLight" panose="020B0502040204020203" pitchFamily="34" charset="0"/>
              </a:rPr>
              <a:t>Identifying opportunities for growth and improvement</a:t>
            </a:r>
          </a:p>
          <a:p>
            <a:pPr lvl="1"/>
            <a:r>
              <a:rPr lang="en-US" sz="1600" b="0" i="0" dirty="0">
                <a:solidFill>
                  <a:srgbClr val="D1D5DB"/>
                </a:solidFill>
                <a:effectLst/>
                <a:latin typeface="Bahnschrift SemiLight" panose="020B0502040204020203" pitchFamily="34" charset="0"/>
              </a:rPr>
              <a:t>Developing and implementing strategic plans to achieve organizational goals</a:t>
            </a:r>
          </a:p>
          <a:p>
            <a:pPr marL="0" indent="0" fontAlgn="auto">
              <a:buFont typeface="Arial"/>
              <a:buNone/>
              <a:defRPr/>
            </a:pPr>
            <a:endParaRPr lang="en-US" altLang="en-US" dirty="0"/>
          </a:p>
        </p:txBody>
      </p:sp>
      <p:sp>
        <p:nvSpPr>
          <p:cNvPr id="4" name="Slide Number Placeholder 3">
            <a:extLst>
              <a:ext uri="{FF2B5EF4-FFF2-40B4-BE49-F238E27FC236}">
                <a16:creationId xmlns:a16="http://schemas.microsoft.com/office/drawing/2014/main" id="{5E314EE4-CE2E-C4E0-B079-A794A34ADFB8}"/>
              </a:ext>
            </a:extLst>
          </p:cNvPr>
          <p:cNvSpPr>
            <a:spLocks noGrp="1"/>
          </p:cNvSpPr>
          <p:nvPr>
            <p:ph type="sldNum" sz="quarter" idx="12"/>
          </p:nvPr>
        </p:nvSpPr>
        <p:spPr/>
        <p:txBody>
          <a:bodyPr/>
          <a:lstStyle/>
          <a:p>
            <a:pPr>
              <a:defRPr/>
            </a:pPr>
            <a:fld id="{2BB7DAC9-A42F-408A-8833-4073E76FE366}" type="slidenum">
              <a:rPr lang="en-US" altLang="en-US"/>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E3AA240-CBF7-FAAE-D0DB-1FCE17707583}"/>
              </a:ext>
            </a:extLst>
          </p:cNvPr>
          <p:cNvSpPr>
            <a:spLocks noGrp="1" noChangeArrowheads="1"/>
          </p:cNvSpPr>
          <p:nvPr>
            <p:ph type="title"/>
          </p:nvPr>
        </p:nvSpPr>
        <p:spPr/>
        <p:txBody>
          <a:bodyPr>
            <a:normAutofit/>
          </a:bodyPr>
          <a:lstStyle/>
          <a:p>
            <a:pPr algn="ctr" fontAlgn="auto">
              <a:spcAft>
                <a:spcPts val="0"/>
              </a:spcAft>
              <a:defRPr/>
            </a:pPr>
            <a:r>
              <a:rPr lang="en-US" altLang="en-US" dirty="0"/>
              <a:t>Conclusion</a:t>
            </a:r>
          </a:p>
        </p:txBody>
      </p:sp>
      <p:sp>
        <p:nvSpPr>
          <p:cNvPr id="18435" name="Rectangle 3">
            <a:extLst>
              <a:ext uri="{FF2B5EF4-FFF2-40B4-BE49-F238E27FC236}">
                <a16:creationId xmlns:a16="http://schemas.microsoft.com/office/drawing/2014/main" id="{98A7FD3D-5BB9-F396-119F-39EB46B32404}"/>
              </a:ext>
            </a:extLst>
          </p:cNvPr>
          <p:cNvSpPr>
            <a:spLocks noGrp="1" noChangeArrowheads="1"/>
          </p:cNvSpPr>
          <p:nvPr>
            <p:ph type="body" sz="half" idx="1"/>
          </p:nvPr>
        </p:nvSpPr>
        <p:spPr>
          <a:xfrm>
            <a:off x="685800" y="1981200"/>
            <a:ext cx="7772400" cy="4114800"/>
          </a:xfrm>
        </p:spPr>
        <p:txBody>
          <a:bodyPr>
            <a:normAutofit fontScale="85000" lnSpcReduction="10000"/>
          </a:bodyPr>
          <a:lstStyle/>
          <a:p>
            <a:pPr algn="l">
              <a:buFont typeface="Arial" panose="020B0604020202020204" pitchFamily="34" charset="0"/>
              <a:buChar char="•"/>
            </a:pPr>
            <a:r>
              <a:rPr lang="en-US" b="0" i="0" dirty="0">
                <a:solidFill>
                  <a:srgbClr val="D1D5DB"/>
                </a:solidFill>
                <a:effectLst/>
                <a:latin typeface="Bahnschrift SemiLight" panose="020B0502040204020203" pitchFamily="34" charset="0"/>
              </a:rPr>
              <a:t>Leadership is about inspiring and guiding others towards a shared vision.</a:t>
            </a:r>
          </a:p>
          <a:p>
            <a:pPr algn="l">
              <a:buFont typeface="Arial" panose="020B0604020202020204" pitchFamily="34" charset="0"/>
              <a:buChar char="•"/>
            </a:pPr>
            <a:r>
              <a:rPr lang="en-US" b="0" i="0" dirty="0">
                <a:solidFill>
                  <a:srgbClr val="D1D5DB"/>
                </a:solidFill>
                <a:effectLst/>
                <a:latin typeface="Bahnschrift SemiLight" panose="020B0502040204020203" pitchFamily="34" charset="0"/>
              </a:rPr>
              <a:t>Effective leaders possess self-awareness and continuously develop their skills.</a:t>
            </a:r>
          </a:p>
          <a:p>
            <a:pPr algn="l">
              <a:buFont typeface="Arial" panose="020B0604020202020204" pitchFamily="34" charset="0"/>
              <a:buChar char="•"/>
            </a:pPr>
            <a:r>
              <a:rPr lang="en-US" b="0" i="0" dirty="0">
                <a:solidFill>
                  <a:srgbClr val="D1D5DB"/>
                </a:solidFill>
                <a:effectLst/>
                <a:latin typeface="Bahnschrift SemiLight" panose="020B0502040204020203" pitchFamily="34" charset="0"/>
              </a:rPr>
              <a:t>Leadership goes beyond individual capabilities; it involves building strong relationships and fostering high-performing teams.</a:t>
            </a:r>
          </a:p>
          <a:p>
            <a:pPr algn="l">
              <a:buFont typeface="Arial" panose="020B0604020202020204" pitchFamily="34" charset="0"/>
              <a:buChar char="•"/>
            </a:pPr>
            <a:r>
              <a:rPr lang="en-US" b="0" i="0" dirty="0">
                <a:solidFill>
                  <a:srgbClr val="D1D5DB"/>
                </a:solidFill>
                <a:effectLst/>
                <a:latin typeface="Bahnschrift SemiLight" panose="020B0502040204020203" pitchFamily="34" charset="0"/>
              </a:rPr>
              <a:t>Communication, emotional intelligence, and adaptability are crucial skills for successful leadership.</a:t>
            </a:r>
          </a:p>
          <a:p>
            <a:pPr algn="l">
              <a:buFont typeface="Arial" panose="020B0604020202020204" pitchFamily="34" charset="0"/>
              <a:buChar char="•"/>
            </a:pPr>
            <a:r>
              <a:rPr lang="en-US" b="0" i="0" dirty="0">
                <a:solidFill>
                  <a:srgbClr val="D1D5DB"/>
                </a:solidFill>
                <a:effectLst/>
                <a:latin typeface="Bahnschrift SemiLight" panose="020B0502040204020203" pitchFamily="34" charset="0"/>
              </a:rPr>
              <a:t>Effective leaders make informed decisions, solve problems, and manage change effectively.</a:t>
            </a:r>
          </a:p>
          <a:p>
            <a:pPr algn="l">
              <a:buFont typeface="Arial" panose="020B0604020202020204" pitchFamily="34" charset="0"/>
              <a:buChar char="•"/>
            </a:pPr>
            <a:r>
              <a:rPr lang="en-US" b="0" i="0" dirty="0">
                <a:solidFill>
                  <a:srgbClr val="D1D5DB"/>
                </a:solidFill>
                <a:effectLst/>
                <a:latin typeface="Bahnschrift SemiLight" panose="020B0502040204020203" pitchFamily="34" charset="0"/>
              </a:rPr>
              <a:t>Ethical leadership is essential for maintaining integrity and promoting a positive work culture.</a:t>
            </a:r>
          </a:p>
          <a:p>
            <a:pPr marL="0" indent="0" fontAlgn="auto">
              <a:buFont typeface="Arial"/>
              <a:buNone/>
              <a:defRPr/>
            </a:pPr>
            <a:endParaRPr lang="en-US" altLang="en-US" dirty="0"/>
          </a:p>
        </p:txBody>
      </p:sp>
      <p:sp>
        <p:nvSpPr>
          <p:cNvPr id="6" name="Slide Number Placeholder 5">
            <a:extLst>
              <a:ext uri="{FF2B5EF4-FFF2-40B4-BE49-F238E27FC236}">
                <a16:creationId xmlns:a16="http://schemas.microsoft.com/office/drawing/2014/main" id="{41AFA2AE-77DA-A9B5-EE8F-609F3EAE0A9E}"/>
              </a:ext>
            </a:extLst>
          </p:cNvPr>
          <p:cNvSpPr>
            <a:spLocks noGrp="1"/>
          </p:cNvSpPr>
          <p:nvPr>
            <p:ph type="sldNum" sz="quarter" idx="12"/>
          </p:nvPr>
        </p:nvSpPr>
        <p:spPr/>
        <p:txBody>
          <a:bodyPr/>
          <a:lstStyle/>
          <a:p>
            <a:pPr>
              <a:defRPr/>
            </a:pPr>
            <a:fld id="{86835983-DB9B-443A-8D16-71CEA707323D}"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D5027536-448F-E21E-1D87-560EDBB871E4}"/>
              </a:ext>
            </a:extLst>
          </p:cNvPr>
          <p:cNvSpPr>
            <a:spLocks noGrp="1" noChangeArrowheads="1"/>
          </p:cNvSpPr>
          <p:nvPr>
            <p:ph type="body" sz="half" idx="1"/>
          </p:nvPr>
        </p:nvSpPr>
        <p:spPr>
          <a:xfrm>
            <a:off x="762000" y="1447800"/>
            <a:ext cx="7772400" cy="4114800"/>
          </a:xfrm>
        </p:spPr>
        <p:txBody>
          <a:bodyPr/>
          <a:lstStyle/>
          <a:p>
            <a:pPr marL="0" indent="0" algn="ctr" fontAlgn="auto">
              <a:lnSpc>
                <a:spcPct val="90000"/>
              </a:lnSpc>
              <a:buFont typeface="Arial"/>
              <a:buNone/>
              <a:defRPr/>
            </a:pPr>
            <a:r>
              <a:rPr lang="en-US" altLang="en-US" sz="9600" dirty="0"/>
              <a:t>Thank you</a:t>
            </a:r>
          </a:p>
        </p:txBody>
      </p:sp>
      <p:sp>
        <p:nvSpPr>
          <p:cNvPr id="5" name="Slide Number Placeholder 4">
            <a:extLst>
              <a:ext uri="{FF2B5EF4-FFF2-40B4-BE49-F238E27FC236}">
                <a16:creationId xmlns:a16="http://schemas.microsoft.com/office/drawing/2014/main" id="{2183DB2B-5D7B-7C3D-A1E6-DC057E864A02}"/>
              </a:ext>
            </a:extLst>
          </p:cNvPr>
          <p:cNvSpPr>
            <a:spLocks noGrp="1"/>
          </p:cNvSpPr>
          <p:nvPr>
            <p:ph type="sldNum" sz="quarter" idx="12"/>
          </p:nvPr>
        </p:nvSpPr>
        <p:spPr/>
        <p:txBody>
          <a:bodyPr/>
          <a:lstStyle/>
          <a:p>
            <a:pPr>
              <a:defRPr/>
            </a:pPr>
            <a:fld id="{15BB9BBB-5F1A-4D77-87DC-9312B2758527}" type="slidenum">
              <a:rPr lang="en-US" altLang="en-US" smtClean="0"/>
              <a:pPr>
                <a:defRPr/>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646</TotalTime>
  <Words>580</Words>
  <Application>Microsoft Office PowerPoint</Application>
  <PresentationFormat>On-screen Show (4:3)</PresentationFormat>
  <Paragraphs>73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SemiLight</vt:lpstr>
      <vt:lpstr>Bookman Old Style</vt:lpstr>
      <vt:lpstr>Calibri</vt:lpstr>
      <vt:lpstr>Rockwell</vt:lpstr>
      <vt:lpstr>Times New Roman</vt:lpstr>
      <vt:lpstr>Damask</vt:lpstr>
      <vt:lpstr>Leadership and management</vt:lpstr>
      <vt:lpstr>Introduction</vt:lpstr>
      <vt:lpstr>Importance of Leadership and management</vt:lpstr>
      <vt:lpstr>What makes a good leader</vt:lpstr>
      <vt:lpstr>Relationship between Leadership and Personality Development </vt:lpstr>
      <vt:lpstr>Leadership skills</vt:lpstr>
      <vt:lpstr>Leadership skills</vt:lpstr>
      <vt:lpstr>Conclusion</vt:lpstr>
      <vt:lpstr>PowerPoint Presentation</vt:lpstr>
    </vt:vector>
  </TitlesOfParts>
  <Company>Yale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dc:title>
  <dc:creator>Robert J. Shiller</dc:creator>
  <cp:lastModifiedBy>Darshan Udikeri</cp:lastModifiedBy>
  <cp:revision>38</cp:revision>
  <dcterms:created xsi:type="dcterms:W3CDTF">2001-01-09T03:30:19Z</dcterms:created>
  <dcterms:modified xsi:type="dcterms:W3CDTF">2023-05-19T09:52:43Z</dcterms:modified>
</cp:coreProperties>
</file>