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6D754-89A9-4E39-AC33-34ACE9132F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32BD0-CE1E-463E-839A-69C1719421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mr12"/>
            </a:rPr>
            <a:t>Introduction</a:t>
          </a:r>
          <a:endParaRPr lang="en-US">
            <a:latin typeface="Cmr12"/>
          </a:endParaRPr>
        </a:p>
      </dgm:t>
    </dgm:pt>
    <dgm:pt modelId="{8BCFAAC2-1F3A-4FCD-B4E1-EA74424FE969}" type="parTrans" cxnId="{492AE0BD-1CE6-4DC2-A513-6803C1530840}">
      <dgm:prSet/>
      <dgm:spPr/>
      <dgm:t>
        <a:bodyPr/>
        <a:lstStyle/>
        <a:p>
          <a:endParaRPr lang="en-US"/>
        </a:p>
      </dgm:t>
    </dgm:pt>
    <dgm:pt modelId="{D463699F-9EB6-4E55-9CB0-D70759604EF8}" type="sibTrans" cxnId="{492AE0BD-1CE6-4DC2-A513-6803C1530840}">
      <dgm:prSet/>
      <dgm:spPr/>
      <dgm:t>
        <a:bodyPr/>
        <a:lstStyle/>
        <a:p>
          <a:endParaRPr lang="en-US"/>
        </a:p>
      </dgm:t>
    </dgm:pt>
    <dgm:pt modelId="{118D6CD2-B349-44C6-854D-32FE7C9B4FD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mr12"/>
            </a:rPr>
            <a:t>Problem Statement</a:t>
          </a:r>
          <a:endParaRPr lang="en-US"/>
        </a:p>
      </dgm:t>
    </dgm:pt>
    <dgm:pt modelId="{531379A4-02C5-4FDF-9B12-0B1A3EB52F91}" type="parTrans" cxnId="{2E707966-609E-4DB0-99CC-0BFC75809355}">
      <dgm:prSet/>
      <dgm:spPr/>
      <dgm:t>
        <a:bodyPr/>
        <a:lstStyle/>
        <a:p>
          <a:endParaRPr lang="en-US"/>
        </a:p>
      </dgm:t>
    </dgm:pt>
    <dgm:pt modelId="{37CDDB8B-9B82-4AC9-8776-BBAFA261CCEA}" type="sibTrans" cxnId="{2E707966-609E-4DB0-99CC-0BFC75809355}">
      <dgm:prSet/>
      <dgm:spPr/>
      <dgm:t>
        <a:bodyPr/>
        <a:lstStyle/>
        <a:p>
          <a:endParaRPr lang="en-US"/>
        </a:p>
      </dgm:t>
    </dgm:pt>
    <dgm:pt modelId="{A945368C-36BE-43EC-807A-D169AC443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mr12"/>
            </a:rPr>
            <a:t>Objectives</a:t>
          </a:r>
        </a:p>
      </dgm:t>
    </dgm:pt>
    <dgm:pt modelId="{13E3E548-A76E-4456-BCDB-C61FED8A27E7}" type="parTrans" cxnId="{983E9AD4-B93E-4E99-818F-77997F5BBC08}">
      <dgm:prSet/>
      <dgm:spPr/>
      <dgm:t>
        <a:bodyPr/>
        <a:lstStyle/>
        <a:p>
          <a:endParaRPr lang="en-US"/>
        </a:p>
      </dgm:t>
    </dgm:pt>
    <dgm:pt modelId="{8412A5FB-4D29-4B6D-8F2F-93E23B2BFDD4}" type="sibTrans" cxnId="{983E9AD4-B93E-4E99-818F-77997F5BBC08}">
      <dgm:prSet/>
      <dgm:spPr/>
      <dgm:t>
        <a:bodyPr/>
        <a:lstStyle/>
        <a:p>
          <a:endParaRPr lang="en-US"/>
        </a:p>
      </dgm:t>
    </dgm:pt>
    <dgm:pt modelId="{577516F9-72F8-4119-8365-5D39F9EB83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mr12"/>
            </a:rPr>
            <a:t>Scope</a:t>
          </a:r>
          <a:endParaRPr lang="en-US">
            <a:latin typeface="Cmr12"/>
          </a:endParaRPr>
        </a:p>
      </dgm:t>
    </dgm:pt>
    <dgm:pt modelId="{9DFE05C9-1B88-424C-9F41-1335208064D5}" type="parTrans" cxnId="{14CA8CCC-5B21-4122-B18A-148AB772A64A}">
      <dgm:prSet/>
      <dgm:spPr/>
      <dgm:t>
        <a:bodyPr/>
        <a:lstStyle/>
        <a:p>
          <a:endParaRPr lang="en-US"/>
        </a:p>
      </dgm:t>
    </dgm:pt>
    <dgm:pt modelId="{3E694450-94F2-45C9-9E23-0C9DF4FD073B}" type="sibTrans" cxnId="{14CA8CCC-5B21-4122-B18A-148AB772A64A}">
      <dgm:prSet/>
      <dgm:spPr/>
      <dgm:t>
        <a:bodyPr/>
        <a:lstStyle/>
        <a:p>
          <a:endParaRPr lang="en-US"/>
        </a:p>
      </dgm:t>
    </dgm:pt>
    <dgm:pt modelId="{568D0913-0D7D-408B-8FB4-CF9059E6A7D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mr12"/>
            </a:rPr>
            <a:t>Technologies</a:t>
          </a:r>
          <a:endParaRPr lang="en-US">
            <a:latin typeface="Cmr12"/>
          </a:endParaRPr>
        </a:p>
      </dgm:t>
    </dgm:pt>
    <dgm:pt modelId="{7BFC20BF-E59E-4081-A7F5-929AE195D2C6}" type="parTrans" cxnId="{D0B80CCC-3953-4148-A793-CEBAF8D8DB40}">
      <dgm:prSet/>
      <dgm:spPr/>
      <dgm:t>
        <a:bodyPr/>
        <a:lstStyle/>
        <a:p>
          <a:endParaRPr lang="en-US"/>
        </a:p>
      </dgm:t>
    </dgm:pt>
    <dgm:pt modelId="{5E4B0E05-5B5A-4EF2-8E96-98A3BC3F11B1}" type="sibTrans" cxnId="{D0B80CCC-3953-4148-A793-CEBAF8D8DB40}">
      <dgm:prSet/>
      <dgm:spPr/>
      <dgm:t>
        <a:bodyPr/>
        <a:lstStyle/>
        <a:p>
          <a:endParaRPr lang="en-US"/>
        </a:p>
      </dgm:t>
    </dgm:pt>
    <dgm:pt modelId="{718D4C01-1A31-42AA-AE78-8DC1E02726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mr12"/>
            </a:rPr>
            <a:t>Result</a:t>
          </a:r>
          <a:endParaRPr lang="en-US">
            <a:latin typeface="Cmr12"/>
          </a:endParaRPr>
        </a:p>
      </dgm:t>
    </dgm:pt>
    <dgm:pt modelId="{5CBCE68E-B057-4D73-A695-CA22A518B458}" type="parTrans" cxnId="{D562D572-C6BA-4180-8450-1F0D8BAB6392}">
      <dgm:prSet/>
      <dgm:spPr/>
      <dgm:t>
        <a:bodyPr/>
        <a:lstStyle/>
        <a:p>
          <a:endParaRPr lang="en-US"/>
        </a:p>
      </dgm:t>
    </dgm:pt>
    <dgm:pt modelId="{C7A89611-98A6-4733-9ABE-E8DB4C776674}" type="sibTrans" cxnId="{D562D572-C6BA-4180-8450-1F0D8BAB6392}">
      <dgm:prSet/>
      <dgm:spPr/>
      <dgm:t>
        <a:bodyPr/>
        <a:lstStyle/>
        <a:p>
          <a:endParaRPr lang="en-US"/>
        </a:p>
      </dgm:t>
    </dgm:pt>
    <dgm:pt modelId="{250AB429-6D23-454F-8A85-7574520C8A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mr12"/>
            </a:rPr>
            <a:t>Outcome</a:t>
          </a:r>
          <a:endParaRPr lang="en-US">
            <a:latin typeface="Cmr12"/>
          </a:endParaRPr>
        </a:p>
      </dgm:t>
    </dgm:pt>
    <dgm:pt modelId="{008A30AE-B0D2-4120-A5D9-1FFBFCDD6E82}" type="parTrans" cxnId="{0498A187-C755-4A6A-BB13-83C422AC5224}">
      <dgm:prSet/>
      <dgm:spPr/>
      <dgm:t>
        <a:bodyPr/>
        <a:lstStyle/>
        <a:p>
          <a:endParaRPr lang="en-US"/>
        </a:p>
      </dgm:t>
    </dgm:pt>
    <dgm:pt modelId="{10337FFE-B78B-4F31-9FEE-87A3D57A51AF}" type="sibTrans" cxnId="{0498A187-C755-4A6A-BB13-83C422AC5224}">
      <dgm:prSet/>
      <dgm:spPr/>
      <dgm:t>
        <a:bodyPr/>
        <a:lstStyle/>
        <a:p>
          <a:endParaRPr lang="en-US"/>
        </a:p>
      </dgm:t>
    </dgm:pt>
    <dgm:pt modelId="{16EAAB53-91D7-4771-AD1C-31CE6730439B}" type="pres">
      <dgm:prSet presAssocID="{5BE6D754-89A9-4E39-AC33-34ACE9132F6D}" presName="root" presStyleCnt="0">
        <dgm:presLayoutVars>
          <dgm:dir/>
          <dgm:resizeHandles val="exact"/>
        </dgm:presLayoutVars>
      </dgm:prSet>
      <dgm:spPr/>
    </dgm:pt>
    <dgm:pt modelId="{73DC336F-915D-40C9-871F-41F8327F80D1}" type="pres">
      <dgm:prSet presAssocID="{06732BD0-CE1E-463E-839A-69C1719421A2}" presName="compNode" presStyleCnt="0"/>
      <dgm:spPr/>
    </dgm:pt>
    <dgm:pt modelId="{4C2580A0-ABA8-451C-B594-C789C91B4652}" type="pres">
      <dgm:prSet presAssocID="{06732BD0-CE1E-463E-839A-69C1719421A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B5283FC-4C56-4BFA-953F-9C16D8ABE21B}" type="pres">
      <dgm:prSet presAssocID="{06732BD0-CE1E-463E-839A-69C1719421A2}" presName="spaceRect" presStyleCnt="0"/>
      <dgm:spPr/>
    </dgm:pt>
    <dgm:pt modelId="{88E16F3E-BC56-433F-8569-DA14341707BE}" type="pres">
      <dgm:prSet presAssocID="{06732BD0-CE1E-463E-839A-69C1719421A2}" presName="textRect" presStyleLbl="revTx" presStyleIdx="0" presStyleCnt="7">
        <dgm:presLayoutVars>
          <dgm:chMax val="1"/>
          <dgm:chPref val="1"/>
        </dgm:presLayoutVars>
      </dgm:prSet>
      <dgm:spPr/>
    </dgm:pt>
    <dgm:pt modelId="{A4887CF3-A4D4-49B7-8977-857490D06B03}" type="pres">
      <dgm:prSet presAssocID="{D463699F-9EB6-4E55-9CB0-D70759604EF8}" presName="sibTrans" presStyleCnt="0"/>
      <dgm:spPr/>
    </dgm:pt>
    <dgm:pt modelId="{D6C961B1-420A-4C24-A30D-C1319AB7F5ED}" type="pres">
      <dgm:prSet presAssocID="{118D6CD2-B349-44C6-854D-32FE7C9B4FD1}" presName="compNode" presStyleCnt="0"/>
      <dgm:spPr/>
    </dgm:pt>
    <dgm:pt modelId="{AE084A4A-07B0-4C98-A53F-7307AC1E5F21}" type="pres">
      <dgm:prSet presAssocID="{118D6CD2-B349-44C6-854D-32FE7C9B4FD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39D7B3-9EEE-40C9-AFC7-CC472B307B10}" type="pres">
      <dgm:prSet presAssocID="{118D6CD2-B349-44C6-854D-32FE7C9B4FD1}" presName="spaceRect" presStyleCnt="0"/>
      <dgm:spPr/>
    </dgm:pt>
    <dgm:pt modelId="{E88EFF0D-20EE-4F6A-9E16-4529B84CD8CD}" type="pres">
      <dgm:prSet presAssocID="{118D6CD2-B349-44C6-854D-32FE7C9B4FD1}" presName="textRect" presStyleLbl="revTx" presStyleIdx="1" presStyleCnt="7">
        <dgm:presLayoutVars>
          <dgm:chMax val="1"/>
          <dgm:chPref val="1"/>
        </dgm:presLayoutVars>
      </dgm:prSet>
      <dgm:spPr/>
    </dgm:pt>
    <dgm:pt modelId="{5980B786-19D1-45FA-902F-537314505247}" type="pres">
      <dgm:prSet presAssocID="{37CDDB8B-9B82-4AC9-8776-BBAFA261CCEA}" presName="sibTrans" presStyleCnt="0"/>
      <dgm:spPr/>
    </dgm:pt>
    <dgm:pt modelId="{789C31DC-5127-4C44-8E3B-7722EC48FDC8}" type="pres">
      <dgm:prSet presAssocID="{A945368C-36BE-43EC-807A-D169AC44338E}" presName="compNode" presStyleCnt="0"/>
      <dgm:spPr/>
    </dgm:pt>
    <dgm:pt modelId="{DD593109-842E-4DF0-915D-FF58338F141D}" type="pres">
      <dgm:prSet presAssocID="{A945368C-36BE-43EC-807A-D169AC44338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D2B2E0C-EAC9-4155-BD0D-2047AC138887}" type="pres">
      <dgm:prSet presAssocID="{A945368C-36BE-43EC-807A-D169AC44338E}" presName="spaceRect" presStyleCnt="0"/>
      <dgm:spPr/>
    </dgm:pt>
    <dgm:pt modelId="{1CE6EB67-6F70-4F92-9FBD-610B438E55A1}" type="pres">
      <dgm:prSet presAssocID="{A945368C-36BE-43EC-807A-D169AC44338E}" presName="textRect" presStyleLbl="revTx" presStyleIdx="2" presStyleCnt="7">
        <dgm:presLayoutVars>
          <dgm:chMax val="1"/>
          <dgm:chPref val="1"/>
        </dgm:presLayoutVars>
      </dgm:prSet>
      <dgm:spPr/>
    </dgm:pt>
    <dgm:pt modelId="{055340C2-7FF8-4555-A0EB-742FAD45DC0D}" type="pres">
      <dgm:prSet presAssocID="{8412A5FB-4D29-4B6D-8F2F-93E23B2BFDD4}" presName="sibTrans" presStyleCnt="0"/>
      <dgm:spPr/>
    </dgm:pt>
    <dgm:pt modelId="{4A2BA928-C257-44F6-8821-6B70D982C087}" type="pres">
      <dgm:prSet presAssocID="{577516F9-72F8-4119-8365-5D39F9EB838D}" presName="compNode" presStyleCnt="0"/>
      <dgm:spPr/>
    </dgm:pt>
    <dgm:pt modelId="{77B96EF2-AB76-4BC9-9726-716234C1984A}" type="pres">
      <dgm:prSet presAssocID="{577516F9-72F8-4119-8365-5D39F9EB838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EE4245-6DAA-428D-AA2D-80B1A080BA67}" type="pres">
      <dgm:prSet presAssocID="{577516F9-72F8-4119-8365-5D39F9EB838D}" presName="spaceRect" presStyleCnt="0"/>
      <dgm:spPr/>
    </dgm:pt>
    <dgm:pt modelId="{40ABA642-1EEF-4C52-BE89-61CEC621257E}" type="pres">
      <dgm:prSet presAssocID="{577516F9-72F8-4119-8365-5D39F9EB838D}" presName="textRect" presStyleLbl="revTx" presStyleIdx="3" presStyleCnt="7">
        <dgm:presLayoutVars>
          <dgm:chMax val="1"/>
          <dgm:chPref val="1"/>
        </dgm:presLayoutVars>
      </dgm:prSet>
      <dgm:spPr/>
    </dgm:pt>
    <dgm:pt modelId="{5F1ABC7D-552A-4646-AF5A-742C84AFDAD2}" type="pres">
      <dgm:prSet presAssocID="{3E694450-94F2-45C9-9E23-0C9DF4FD073B}" presName="sibTrans" presStyleCnt="0"/>
      <dgm:spPr/>
    </dgm:pt>
    <dgm:pt modelId="{BBF98F72-D6D7-4606-B186-5828181A5DAD}" type="pres">
      <dgm:prSet presAssocID="{568D0913-0D7D-408B-8FB4-CF9059E6A7D3}" presName="compNode" presStyleCnt="0"/>
      <dgm:spPr/>
    </dgm:pt>
    <dgm:pt modelId="{B8BFE7EB-50F5-4023-9F5A-416750243ACE}" type="pres">
      <dgm:prSet presAssocID="{568D0913-0D7D-408B-8FB4-CF9059E6A7D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119A570-0AA8-42C4-8212-665522E64801}" type="pres">
      <dgm:prSet presAssocID="{568D0913-0D7D-408B-8FB4-CF9059E6A7D3}" presName="spaceRect" presStyleCnt="0"/>
      <dgm:spPr/>
    </dgm:pt>
    <dgm:pt modelId="{6697D819-A345-4E20-B4A0-78BD5CB8F0E8}" type="pres">
      <dgm:prSet presAssocID="{568D0913-0D7D-408B-8FB4-CF9059E6A7D3}" presName="textRect" presStyleLbl="revTx" presStyleIdx="4" presStyleCnt="7">
        <dgm:presLayoutVars>
          <dgm:chMax val="1"/>
          <dgm:chPref val="1"/>
        </dgm:presLayoutVars>
      </dgm:prSet>
      <dgm:spPr/>
    </dgm:pt>
    <dgm:pt modelId="{8B977B4D-3E38-4C48-90F3-91F227C1739A}" type="pres">
      <dgm:prSet presAssocID="{5E4B0E05-5B5A-4EF2-8E96-98A3BC3F11B1}" presName="sibTrans" presStyleCnt="0"/>
      <dgm:spPr/>
    </dgm:pt>
    <dgm:pt modelId="{3FB54BBB-8AB5-47EE-9868-B5FF8A12A91C}" type="pres">
      <dgm:prSet presAssocID="{718D4C01-1A31-42AA-AE78-8DC1E02726EB}" presName="compNode" presStyleCnt="0"/>
      <dgm:spPr/>
    </dgm:pt>
    <dgm:pt modelId="{74CFA317-47D3-4AAC-BED8-D0F08B48B2BE}" type="pres">
      <dgm:prSet presAssocID="{718D4C01-1A31-42AA-AE78-8DC1E02726E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D086C44-B2F3-49DA-A770-59132069A28C}" type="pres">
      <dgm:prSet presAssocID="{718D4C01-1A31-42AA-AE78-8DC1E02726EB}" presName="spaceRect" presStyleCnt="0"/>
      <dgm:spPr/>
    </dgm:pt>
    <dgm:pt modelId="{4DEA2D35-0D57-4A09-8664-D8AC99619CE8}" type="pres">
      <dgm:prSet presAssocID="{718D4C01-1A31-42AA-AE78-8DC1E02726EB}" presName="textRect" presStyleLbl="revTx" presStyleIdx="5" presStyleCnt="7">
        <dgm:presLayoutVars>
          <dgm:chMax val="1"/>
          <dgm:chPref val="1"/>
        </dgm:presLayoutVars>
      </dgm:prSet>
      <dgm:spPr/>
    </dgm:pt>
    <dgm:pt modelId="{DF4279DC-E549-47D9-B940-E7F980DF8787}" type="pres">
      <dgm:prSet presAssocID="{C7A89611-98A6-4733-9ABE-E8DB4C776674}" presName="sibTrans" presStyleCnt="0"/>
      <dgm:spPr/>
    </dgm:pt>
    <dgm:pt modelId="{E670E58A-B00D-4205-B60B-01BFAA2624FC}" type="pres">
      <dgm:prSet presAssocID="{250AB429-6D23-454F-8A85-7574520C8A91}" presName="compNode" presStyleCnt="0"/>
      <dgm:spPr/>
    </dgm:pt>
    <dgm:pt modelId="{70C2AC2D-CD18-46CD-B123-0CA357235B88}" type="pres">
      <dgm:prSet presAssocID="{250AB429-6D23-454F-8A85-7574520C8A9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6DBF4C7-EA9F-4254-8BD1-B92E5C190C94}" type="pres">
      <dgm:prSet presAssocID="{250AB429-6D23-454F-8A85-7574520C8A91}" presName="spaceRect" presStyleCnt="0"/>
      <dgm:spPr/>
    </dgm:pt>
    <dgm:pt modelId="{0CEF916F-6B61-44A9-B8A2-985760CE712B}" type="pres">
      <dgm:prSet presAssocID="{250AB429-6D23-454F-8A85-7574520C8A9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02F560B-2940-4ACD-BC90-1FDDD50DD96C}" type="presOf" srcId="{06732BD0-CE1E-463E-839A-69C1719421A2}" destId="{88E16F3E-BC56-433F-8569-DA14341707BE}" srcOrd="0" destOrd="0" presId="urn:microsoft.com/office/officeart/2018/2/layout/IconLabelList"/>
    <dgm:cxn modelId="{E921013C-5479-4F0D-944D-E30CA699E473}" type="presOf" srcId="{568D0913-0D7D-408B-8FB4-CF9059E6A7D3}" destId="{6697D819-A345-4E20-B4A0-78BD5CB8F0E8}" srcOrd="0" destOrd="0" presId="urn:microsoft.com/office/officeart/2018/2/layout/IconLabelList"/>
    <dgm:cxn modelId="{2E707966-609E-4DB0-99CC-0BFC75809355}" srcId="{5BE6D754-89A9-4E39-AC33-34ACE9132F6D}" destId="{118D6CD2-B349-44C6-854D-32FE7C9B4FD1}" srcOrd="1" destOrd="0" parTransId="{531379A4-02C5-4FDF-9B12-0B1A3EB52F91}" sibTransId="{37CDDB8B-9B82-4AC9-8776-BBAFA261CCEA}"/>
    <dgm:cxn modelId="{D562D572-C6BA-4180-8450-1F0D8BAB6392}" srcId="{5BE6D754-89A9-4E39-AC33-34ACE9132F6D}" destId="{718D4C01-1A31-42AA-AE78-8DC1E02726EB}" srcOrd="5" destOrd="0" parTransId="{5CBCE68E-B057-4D73-A695-CA22A518B458}" sibTransId="{C7A89611-98A6-4733-9ABE-E8DB4C776674}"/>
    <dgm:cxn modelId="{B39EDC52-A7F9-417F-ACF1-D64F77A0CB4C}" type="presOf" srcId="{5BE6D754-89A9-4E39-AC33-34ACE9132F6D}" destId="{16EAAB53-91D7-4771-AD1C-31CE6730439B}" srcOrd="0" destOrd="0" presId="urn:microsoft.com/office/officeart/2018/2/layout/IconLabelList"/>
    <dgm:cxn modelId="{0498A187-C755-4A6A-BB13-83C422AC5224}" srcId="{5BE6D754-89A9-4E39-AC33-34ACE9132F6D}" destId="{250AB429-6D23-454F-8A85-7574520C8A91}" srcOrd="6" destOrd="0" parTransId="{008A30AE-B0D2-4120-A5D9-1FFBFCDD6E82}" sibTransId="{10337FFE-B78B-4F31-9FEE-87A3D57A51AF}"/>
    <dgm:cxn modelId="{E6316EBB-ECB6-4CC2-8A2E-7B7C72AF5323}" type="presOf" srcId="{577516F9-72F8-4119-8365-5D39F9EB838D}" destId="{40ABA642-1EEF-4C52-BE89-61CEC621257E}" srcOrd="0" destOrd="0" presId="urn:microsoft.com/office/officeart/2018/2/layout/IconLabelList"/>
    <dgm:cxn modelId="{492AE0BD-1CE6-4DC2-A513-6803C1530840}" srcId="{5BE6D754-89A9-4E39-AC33-34ACE9132F6D}" destId="{06732BD0-CE1E-463E-839A-69C1719421A2}" srcOrd="0" destOrd="0" parTransId="{8BCFAAC2-1F3A-4FCD-B4E1-EA74424FE969}" sibTransId="{D463699F-9EB6-4E55-9CB0-D70759604EF8}"/>
    <dgm:cxn modelId="{D0B80CCC-3953-4148-A793-CEBAF8D8DB40}" srcId="{5BE6D754-89A9-4E39-AC33-34ACE9132F6D}" destId="{568D0913-0D7D-408B-8FB4-CF9059E6A7D3}" srcOrd="4" destOrd="0" parTransId="{7BFC20BF-E59E-4081-A7F5-929AE195D2C6}" sibTransId="{5E4B0E05-5B5A-4EF2-8E96-98A3BC3F11B1}"/>
    <dgm:cxn modelId="{14CA8CCC-5B21-4122-B18A-148AB772A64A}" srcId="{5BE6D754-89A9-4E39-AC33-34ACE9132F6D}" destId="{577516F9-72F8-4119-8365-5D39F9EB838D}" srcOrd="3" destOrd="0" parTransId="{9DFE05C9-1B88-424C-9F41-1335208064D5}" sibTransId="{3E694450-94F2-45C9-9E23-0C9DF4FD073B}"/>
    <dgm:cxn modelId="{983E9AD4-B93E-4E99-818F-77997F5BBC08}" srcId="{5BE6D754-89A9-4E39-AC33-34ACE9132F6D}" destId="{A945368C-36BE-43EC-807A-D169AC44338E}" srcOrd="2" destOrd="0" parTransId="{13E3E548-A76E-4456-BCDB-C61FED8A27E7}" sibTransId="{8412A5FB-4D29-4B6D-8F2F-93E23B2BFDD4}"/>
    <dgm:cxn modelId="{017A10D7-2F39-43B4-B25A-1A6F69B5C1E8}" type="presOf" srcId="{118D6CD2-B349-44C6-854D-32FE7C9B4FD1}" destId="{E88EFF0D-20EE-4F6A-9E16-4529B84CD8CD}" srcOrd="0" destOrd="0" presId="urn:microsoft.com/office/officeart/2018/2/layout/IconLabelList"/>
    <dgm:cxn modelId="{76DA83E7-3011-4EB1-8BEA-156A12254814}" type="presOf" srcId="{718D4C01-1A31-42AA-AE78-8DC1E02726EB}" destId="{4DEA2D35-0D57-4A09-8664-D8AC99619CE8}" srcOrd="0" destOrd="0" presId="urn:microsoft.com/office/officeart/2018/2/layout/IconLabelList"/>
    <dgm:cxn modelId="{A85862F3-11BA-4ADF-B8EB-89F07013FE91}" type="presOf" srcId="{A945368C-36BE-43EC-807A-D169AC44338E}" destId="{1CE6EB67-6F70-4F92-9FBD-610B438E55A1}" srcOrd="0" destOrd="0" presId="urn:microsoft.com/office/officeart/2018/2/layout/IconLabelList"/>
    <dgm:cxn modelId="{55D111FA-0165-4880-B859-0C5D49A76ECB}" type="presOf" srcId="{250AB429-6D23-454F-8A85-7574520C8A91}" destId="{0CEF916F-6B61-44A9-B8A2-985760CE712B}" srcOrd="0" destOrd="0" presId="urn:microsoft.com/office/officeart/2018/2/layout/IconLabelList"/>
    <dgm:cxn modelId="{7D998CF2-C071-4D95-8F9C-001D0F37A1F5}" type="presParOf" srcId="{16EAAB53-91D7-4771-AD1C-31CE6730439B}" destId="{73DC336F-915D-40C9-871F-41F8327F80D1}" srcOrd="0" destOrd="0" presId="urn:microsoft.com/office/officeart/2018/2/layout/IconLabelList"/>
    <dgm:cxn modelId="{9817CCF1-BF4E-48FC-B6C9-BA19623F1F5B}" type="presParOf" srcId="{73DC336F-915D-40C9-871F-41F8327F80D1}" destId="{4C2580A0-ABA8-451C-B594-C789C91B4652}" srcOrd="0" destOrd="0" presId="urn:microsoft.com/office/officeart/2018/2/layout/IconLabelList"/>
    <dgm:cxn modelId="{F277B7C3-C35C-4ADC-81DE-A6F445811BAC}" type="presParOf" srcId="{73DC336F-915D-40C9-871F-41F8327F80D1}" destId="{BB5283FC-4C56-4BFA-953F-9C16D8ABE21B}" srcOrd="1" destOrd="0" presId="urn:microsoft.com/office/officeart/2018/2/layout/IconLabelList"/>
    <dgm:cxn modelId="{A3E83CEF-45C9-4383-A845-7CA87EAD3AD9}" type="presParOf" srcId="{73DC336F-915D-40C9-871F-41F8327F80D1}" destId="{88E16F3E-BC56-433F-8569-DA14341707BE}" srcOrd="2" destOrd="0" presId="urn:microsoft.com/office/officeart/2018/2/layout/IconLabelList"/>
    <dgm:cxn modelId="{45E0353A-F2D4-4D26-A2CC-57926E931742}" type="presParOf" srcId="{16EAAB53-91D7-4771-AD1C-31CE6730439B}" destId="{A4887CF3-A4D4-49B7-8977-857490D06B03}" srcOrd="1" destOrd="0" presId="urn:microsoft.com/office/officeart/2018/2/layout/IconLabelList"/>
    <dgm:cxn modelId="{049B4D3D-910C-47FE-B58F-152BD8E1BB7C}" type="presParOf" srcId="{16EAAB53-91D7-4771-AD1C-31CE6730439B}" destId="{D6C961B1-420A-4C24-A30D-C1319AB7F5ED}" srcOrd="2" destOrd="0" presId="urn:microsoft.com/office/officeart/2018/2/layout/IconLabelList"/>
    <dgm:cxn modelId="{753EC73A-EAFC-4A34-B517-F5D294CD95D8}" type="presParOf" srcId="{D6C961B1-420A-4C24-A30D-C1319AB7F5ED}" destId="{AE084A4A-07B0-4C98-A53F-7307AC1E5F21}" srcOrd="0" destOrd="0" presId="urn:microsoft.com/office/officeart/2018/2/layout/IconLabelList"/>
    <dgm:cxn modelId="{A51BAD8B-71EB-494D-8649-11CFB8D212EE}" type="presParOf" srcId="{D6C961B1-420A-4C24-A30D-C1319AB7F5ED}" destId="{A939D7B3-9EEE-40C9-AFC7-CC472B307B10}" srcOrd="1" destOrd="0" presId="urn:microsoft.com/office/officeart/2018/2/layout/IconLabelList"/>
    <dgm:cxn modelId="{42B8E4A9-F22A-4524-8ABD-BEE291D38FD5}" type="presParOf" srcId="{D6C961B1-420A-4C24-A30D-C1319AB7F5ED}" destId="{E88EFF0D-20EE-4F6A-9E16-4529B84CD8CD}" srcOrd="2" destOrd="0" presId="urn:microsoft.com/office/officeart/2018/2/layout/IconLabelList"/>
    <dgm:cxn modelId="{4C525387-1F80-416F-85A1-C3F70812B76F}" type="presParOf" srcId="{16EAAB53-91D7-4771-AD1C-31CE6730439B}" destId="{5980B786-19D1-45FA-902F-537314505247}" srcOrd="3" destOrd="0" presId="urn:microsoft.com/office/officeart/2018/2/layout/IconLabelList"/>
    <dgm:cxn modelId="{43D765FD-2DDB-41EB-AEC4-1EC5DEE08005}" type="presParOf" srcId="{16EAAB53-91D7-4771-AD1C-31CE6730439B}" destId="{789C31DC-5127-4C44-8E3B-7722EC48FDC8}" srcOrd="4" destOrd="0" presId="urn:microsoft.com/office/officeart/2018/2/layout/IconLabelList"/>
    <dgm:cxn modelId="{549DEFE3-5DE0-42BF-A2EB-79AC8284DCB2}" type="presParOf" srcId="{789C31DC-5127-4C44-8E3B-7722EC48FDC8}" destId="{DD593109-842E-4DF0-915D-FF58338F141D}" srcOrd="0" destOrd="0" presId="urn:microsoft.com/office/officeart/2018/2/layout/IconLabelList"/>
    <dgm:cxn modelId="{51C4818E-2CA8-40A9-8DEE-BEB5F93C3E59}" type="presParOf" srcId="{789C31DC-5127-4C44-8E3B-7722EC48FDC8}" destId="{DD2B2E0C-EAC9-4155-BD0D-2047AC138887}" srcOrd="1" destOrd="0" presId="urn:microsoft.com/office/officeart/2018/2/layout/IconLabelList"/>
    <dgm:cxn modelId="{8B2836A4-1A27-4AEF-AC31-5D9C44111699}" type="presParOf" srcId="{789C31DC-5127-4C44-8E3B-7722EC48FDC8}" destId="{1CE6EB67-6F70-4F92-9FBD-610B438E55A1}" srcOrd="2" destOrd="0" presId="urn:microsoft.com/office/officeart/2018/2/layout/IconLabelList"/>
    <dgm:cxn modelId="{C835548A-3ACA-436E-9ABC-7595E33B9094}" type="presParOf" srcId="{16EAAB53-91D7-4771-AD1C-31CE6730439B}" destId="{055340C2-7FF8-4555-A0EB-742FAD45DC0D}" srcOrd="5" destOrd="0" presId="urn:microsoft.com/office/officeart/2018/2/layout/IconLabelList"/>
    <dgm:cxn modelId="{28135D62-235F-4929-9BB4-3D45ED3BBEBF}" type="presParOf" srcId="{16EAAB53-91D7-4771-AD1C-31CE6730439B}" destId="{4A2BA928-C257-44F6-8821-6B70D982C087}" srcOrd="6" destOrd="0" presId="urn:microsoft.com/office/officeart/2018/2/layout/IconLabelList"/>
    <dgm:cxn modelId="{A13B9375-A3E5-4BE5-A438-F825CB566874}" type="presParOf" srcId="{4A2BA928-C257-44F6-8821-6B70D982C087}" destId="{77B96EF2-AB76-4BC9-9726-716234C1984A}" srcOrd="0" destOrd="0" presId="urn:microsoft.com/office/officeart/2018/2/layout/IconLabelList"/>
    <dgm:cxn modelId="{14F3A3FA-BDC3-4DA1-A47B-795B15F26B11}" type="presParOf" srcId="{4A2BA928-C257-44F6-8821-6B70D982C087}" destId="{7FEE4245-6DAA-428D-AA2D-80B1A080BA67}" srcOrd="1" destOrd="0" presId="urn:microsoft.com/office/officeart/2018/2/layout/IconLabelList"/>
    <dgm:cxn modelId="{A7E9C158-AA4B-41B4-A416-BAD041DA22BF}" type="presParOf" srcId="{4A2BA928-C257-44F6-8821-6B70D982C087}" destId="{40ABA642-1EEF-4C52-BE89-61CEC621257E}" srcOrd="2" destOrd="0" presId="urn:microsoft.com/office/officeart/2018/2/layout/IconLabelList"/>
    <dgm:cxn modelId="{9FF9DF7F-2648-40A1-909E-A17CB566F8BC}" type="presParOf" srcId="{16EAAB53-91D7-4771-AD1C-31CE6730439B}" destId="{5F1ABC7D-552A-4646-AF5A-742C84AFDAD2}" srcOrd="7" destOrd="0" presId="urn:microsoft.com/office/officeart/2018/2/layout/IconLabelList"/>
    <dgm:cxn modelId="{A1F264FA-9E1B-49F4-9AFA-343BAC385E8F}" type="presParOf" srcId="{16EAAB53-91D7-4771-AD1C-31CE6730439B}" destId="{BBF98F72-D6D7-4606-B186-5828181A5DAD}" srcOrd="8" destOrd="0" presId="urn:microsoft.com/office/officeart/2018/2/layout/IconLabelList"/>
    <dgm:cxn modelId="{B85F9931-AAF5-4CEF-9686-8F821CAD7D21}" type="presParOf" srcId="{BBF98F72-D6D7-4606-B186-5828181A5DAD}" destId="{B8BFE7EB-50F5-4023-9F5A-416750243ACE}" srcOrd="0" destOrd="0" presId="urn:microsoft.com/office/officeart/2018/2/layout/IconLabelList"/>
    <dgm:cxn modelId="{E416107B-157F-4BDF-A0EE-B242AD57E391}" type="presParOf" srcId="{BBF98F72-D6D7-4606-B186-5828181A5DAD}" destId="{9119A570-0AA8-42C4-8212-665522E64801}" srcOrd="1" destOrd="0" presId="urn:microsoft.com/office/officeart/2018/2/layout/IconLabelList"/>
    <dgm:cxn modelId="{B8856217-B19E-42B7-81D6-0BE9F75D31CE}" type="presParOf" srcId="{BBF98F72-D6D7-4606-B186-5828181A5DAD}" destId="{6697D819-A345-4E20-B4A0-78BD5CB8F0E8}" srcOrd="2" destOrd="0" presId="urn:microsoft.com/office/officeart/2018/2/layout/IconLabelList"/>
    <dgm:cxn modelId="{B026BB4C-980B-4336-B9F6-6464E7B0191E}" type="presParOf" srcId="{16EAAB53-91D7-4771-AD1C-31CE6730439B}" destId="{8B977B4D-3E38-4C48-90F3-91F227C1739A}" srcOrd="9" destOrd="0" presId="urn:microsoft.com/office/officeart/2018/2/layout/IconLabelList"/>
    <dgm:cxn modelId="{2D6255CF-92F3-404B-8B8C-90970E881417}" type="presParOf" srcId="{16EAAB53-91D7-4771-AD1C-31CE6730439B}" destId="{3FB54BBB-8AB5-47EE-9868-B5FF8A12A91C}" srcOrd="10" destOrd="0" presId="urn:microsoft.com/office/officeart/2018/2/layout/IconLabelList"/>
    <dgm:cxn modelId="{60804E51-72DE-4C2A-B21E-646D0BE29553}" type="presParOf" srcId="{3FB54BBB-8AB5-47EE-9868-B5FF8A12A91C}" destId="{74CFA317-47D3-4AAC-BED8-D0F08B48B2BE}" srcOrd="0" destOrd="0" presId="urn:microsoft.com/office/officeart/2018/2/layout/IconLabelList"/>
    <dgm:cxn modelId="{8B6ECA16-19B3-44CF-A1B3-34BAC641EF55}" type="presParOf" srcId="{3FB54BBB-8AB5-47EE-9868-B5FF8A12A91C}" destId="{8D086C44-B2F3-49DA-A770-59132069A28C}" srcOrd="1" destOrd="0" presId="urn:microsoft.com/office/officeart/2018/2/layout/IconLabelList"/>
    <dgm:cxn modelId="{A97A1850-211A-4DF7-A91C-FE0F15BE21B8}" type="presParOf" srcId="{3FB54BBB-8AB5-47EE-9868-B5FF8A12A91C}" destId="{4DEA2D35-0D57-4A09-8664-D8AC99619CE8}" srcOrd="2" destOrd="0" presId="urn:microsoft.com/office/officeart/2018/2/layout/IconLabelList"/>
    <dgm:cxn modelId="{DCB24B11-2675-469B-BC45-F88277DC82F2}" type="presParOf" srcId="{16EAAB53-91D7-4771-AD1C-31CE6730439B}" destId="{DF4279DC-E549-47D9-B940-E7F980DF8787}" srcOrd="11" destOrd="0" presId="urn:microsoft.com/office/officeart/2018/2/layout/IconLabelList"/>
    <dgm:cxn modelId="{A3742555-DB01-4BD8-B267-ED729B29475C}" type="presParOf" srcId="{16EAAB53-91D7-4771-AD1C-31CE6730439B}" destId="{E670E58A-B00D-4205-B60B-01BFAA2624FC}" srcOrd="12" destOrd="0" presId="urn:microsoft.com/office/officeart/2018/2/layout/IconLabelList"/>
    <dgm:cxn modelId="{E5FFB2C5-9C6E-41D4-9157-B390B19F4EFF}" type="presParOf" srcId="{E670E58A-B00D-4205-B60B-01BFAA2624FC}" destId="{70C2AC2D-CD18-46CD-B123-0CA357235B88}" srcOrd="0" destOrd="0" presId="urn:microsoft.com/office/officeart/2018/2/layout/IconLabelList"/>
    <dgm:cxn modelId="{36678669-D023-4C81-96AB-BD368653DC7A}" type="presParOf" srcId="{E670E58A-B00D-4205-B60B-01BFAA2624FC}" destId="{46DBF4C7-EA9F-4254-8BD1-B92E5C190C94}" srcOrd="1" destOrd="0" presId="urn:microsoft.com/office/officeart/2018/2/layout/IconLabelList"/>
    <dgm:cxn modelId="{A3210FE8-23BF-4F98-BFDE-EF2FBE6B0AAC}" type="presParOf" srcId="{E670E58A-B00D-4205-B60B-01BFAA2624FC}" destId="{0CEF916F-6B61-44A9-B8A2-985760CE71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C92DD-69E9-4F5F-B54A-C0352AF647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30B0CA-9705-4946-8856-D72AEDDD7235}">
      <dgm:prSet/>
      <dgm:spPr/>
      <dgm:t>
        <a:bodyPr/>
        <a:lstStyle/>
        <a:p>
          <a:r>
            <a:rPr lang="en-US" dirty="0">
              <a:latin typeface="Cmr12"/>
            </a:rPr>
            <a:t>An entrance exam form portal is an online platform that allows students to register and apply for entrance exams to various universities, colleges, and institutions. </a:t>
          </a:r>
        </a:p>
      </dgm:t>
    </dgm:pt>
    <dgm:pt modelId="{CECF2152-62DA-4981-9A78-D9226677EB66}" type="parTrans" cxnId="{4D8BB309-7E89-47EE-B9D8-B7F3547F7D64}">
      <dgm:prSet/>
      <dgm:spPr/>
      <dgm:t>
        <a:bodyPr/>
        <a:lstStyle/>
        <a:p>
          <a:endParaRPr lang="en-US"/>
        </a:p>
      </dgm:t>
    </dgm:pt>
    <dgm:pt modelId="{F5F2C876-0D8F-47E0-ACAA-E4C261DF4EDD}" type="sibTrans" cxnId="{4D8BB309-7E89-47EE-B9D8-B7F3547F7D64}">
      <dgm:prSet/>
      <dgm:spPr/>
      <dgm:t>
        <a:bodyPr/>
        <a:lstStyle/>
        <a:p>
          <a:endParaRPr lang="en-US"/>
        </a:p>
      </dgm:t>
    </dgm:pt>
    <dgm:pt modelId="{8C1A7BDD-3458-431D-9D4B-0E60A9F4C60D}">
      <dgm:prSet/>
      <dgm:spPr/>
      <dgm:t>
        <a:bodyPr/>
        <a:lstStyle/>
        <a:p>
          <a:r>
            <a:rPr lang="en-US" dirty="0">
              <a:latin typeface="Cmr12"/>
            </a:rPr>
            <a:t>The portal provides a simple and efficient way for students to apply for admission to their desired institution. </a:t>
          </a:r>
        </a:p>
      </dgm:t>
    </dgm:pt>
    <dgm:pt modelId="{B4E34949-4BF9-42CA-90A5-41DFF8A90DD4}" type="parTrans" cxnId="{076E9484-E5E5-46C3-987E-E58B6A0982C6}">
      <dgm:prSet/>
      <dgm:spPr/>
      <dgm:t>
        <a:bodyPr/>
        <a:lstStyle/>
        <a:p>
          <a:endParaRPr lang="en-US"/>
        </a:p>
      </dgm:t>
    </dgm:pt>
    <dgm:pt modelId="{E4B1DA4E-75B3-444F-83DD-018DA326F5E1}" type="sibTrans" cxnId="{076E9484-E5E5-46C3-987E-E58B6A0982C6}">
      <dgm:prSet/>
      <dgm:spPr/>
      <dgm:t>
        <a:bodyPr/>
        <a:lstStyle/>
        <a:p>
          <a:endParaRPr lang="en-US"/>
        </a:p>
      </dgm:t>
    </dgm:pt>
    <dgm:pt modelId="{670681DF-8421-4520-A90D-37295657368B}">
      <dgm:prSet/>
      <dgm:spPr/>
      <dgm:t>
        <a:bodyPr/>
        <a:lstStyle/>
        <a:p>
          <a:r>
            <a:rPr lang="en-US">
              <a:latin typeface="Cmr12"/>
            </a:rPr>
            <a:t>This presentation will discuss the features and benefits of an entrance exam form portal.</a:t>
          </a:r>
        </a:p>
      </dgm:t>
    </dgm:pt>
    <dgm:pt modelId="{47E80DDD-A4DB-4128-AEC9-FD79E68556E9}" type="parTrans" cxnId="{6F5E4733-4E3A-4F39-957A-CC1721255F59}">
      <dgm:prSet/>
      <dgm:spPr/>
      <dgm:t>
        <a:bodyPr/>
        <a:lstStyle/>
        <a:p>
          <a:endParaRPr lang="en-US"/>
        </a:p>
      </dgm:t>
    </dgm:pt>
    <dgm:pt modelId="{654C0916-D809-46DC-875D-25B3AEC2DD72}" type="sibTrans" cxnId="{6F5E4733-4E3A-4F39-957A-CC1721255F59}">
      <dgm:prSet/>
      <dgm:spPr/>
      <dgm:t>
        <a:bodyPr/>
        <a:lstStyle/>
        <a:p>
          <a:endParaRPr lang="en-US"/>
        </a:p>
      </dgm:t>
    </dgm:pt>
    <dgm:pt modelId="{4D98E8CD-083D-476B-8D5E-ACB9F3037A5A}" type="pres">
      <dgm:prSet presAssocID="{25BC92DD-69E9-4F5F-B54A-C0352AF647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A6368B-DD3D-4E5D-A850-8B8915026060}" type="pres">
      <dgm:prSet presAssocID="{A530B0CA-9705-4946-8856-D72AEDDD7235}" presName="hierRoot1" presStyleCnt="0"/>
      <dgm:spPr/>
    </dgm:pt>
    <dgm:pt modelId="{99BD1AE7-5D92-4E6B-BB52-9B6AF32941E9}" type="pres">
      <dgm:prSet presAssocID="{A530B0CA-9705-4946-8856-D72AEDDD7235}" presName="composite" presStyleCnt="0"/>
      <dgm:spPr/>
    </dgm:pt>
    <dgm:pt modelId="{036664DA-033A-46F5-912E-BD689C1649D3}" type="pres">
      <dgm:prSet presAssocID="{A530B0CA-9705-4946-8856-D72AEDDD7235}" presName="background" presStyleLbl="node0" presStyleIdx="0" presStyleCnt="3"/>
      <dgm:spPr/>
    </dgm:pt>
    <dgm:pt modelId="{11698CB9-D231-46B7-99BB-2457E15D1768}" type="pres">
      <dgm:prSet presAssocID="{A530B0CA-9705-4946-8856-D72AEDDD7235}" presName="text" presStyleLbl="fgAcc0" presStyleIdx="0" presStyleCnt="3" custLinFactNeighborX="0">
        <dgm:presLayoutVars>
          <dgm:chPref val="3"/>
        </dgm:presLayoutVars>
      </dgm:prSet>
      <dgm:spPr/>
    </dgm:pt>
    <dgm:pt modelId="{40385B4F-B5D9-4E86-9F63-32F234665571}" type="pres">
      <dgm:prSet presAssocID="{A530B0CA-9705-4946-8856-D72AEDDD7235}" presName="hierChild2" presStyleCnt="0"/>
      <dgm:spPr/>
    </dgm:pt>
    <dgm:pt modelId="{604D2A27-96F0-4389-91A7-0DC1793F95C1}" type="pres">
      <dgm:prSet presAssocID="{8C1A7BDD-3458-431D-9D4B-0E60A9F4C60D}" presName="hierRoot1" presStyleCnt="0"/>
      <dgm:spPr/>
    </dgm:pt>
    <dgm:pt modelId="{EC07926E-0B0E-4192-B799-2061C7F9061F}" type="pres">
      <dgm:prSet presAssocID="{8C1A7BDD-3458-431D-9D4B-0E60A9F4C60D}" presName="composite" presStyleCnt="0"/>
      <dgm:spPr/>
    </dgm:pt>
    <dgm:pt modelId="{A097DE6D-1455-42CC-952D-821EED2E8869}" type="pres">
      <dgm:prSet presAssocID="{8C1A7BDD-3458-431D-9D4B-0E60A9F4C60D}" presName="background" presStyleLbl="node0" presStyleIdx="1" presStyleCnt="3"/>
      <dgm:spPr/>
    </dgm:pt>
    <dgm:pt modelId="{7849EAEA-8EB3-4578-8AF9-C04A942D6D62}" type="pres">
      <dgm:prSet presAssocID="{8C1A7BDD-3458-431D-9D4B-0E60A9F4C60D}" presName="text" presStyleLbl="fgAcc0" presStyleIdx="1" presStyleCnt="3" custLinFactNeighborX="0">
        <dgm:presLayoutVars>
          <dgm:chPref val="3"/>
        </dgm:presLayoutVars>
      </dgm:prSet>
      <dgm:spPr/>
    </dgm:pt>
    <dgm:pt modelId="{05678113-68C6-44DC-A4B6-36CF66617B3A}" type="pres">
      <dgm:prSet presAssocID="{8C1A7BDD-3458-431D-9D4B-0E60A9F4C60D}" presName="hierChild2" presStyleCnt="0"/>
      <dgm:spPr/>
    </dgm:pt>
    <dgm:pt modelId="{B47A7151-9673-4629-B903-216697346FDB}" type="pres">
      <dgm:prSet presAssocID="{670681DF-8421-4520-A90D-37295657368B}" presName="hierRoot1" presStyleCnt="0"/>
      <dgm:spPr/>
    </dgm:pt>
    <dgm:pt modelId="{DA23221B-6B48-4D22-92B2-64DA93E5D2A3}" type="pres">
      <dgm:prSet presAssocID="{670681DF-8421-4520-A90D-37295657368B}" presName="composite" presStyleCnt="0"/>
      <dgm:spPr/>
    </dgm:pt>
    <dgm:pt modelId="{337C511D-3442-4121-B07B-44E83D2A1F45}" type="pres">
      <dgm:prSet presAssocID="{670681DF-8421-4520-A90D-37295657368B}" presName="background" presStyleLbl="node0" presStyleIdx="2" presStyleCnt="3"/>
      <dgm:spPr/>
    </dgm:pt>
    <dgm:pt modelId="{DAC876C5-9A94-4038-AC04-8B353ED4E78D}" type="pres">
      <dgm:prSet presAssocID="{670681DF-8421-4520-A90D-37295657368B}" presName="text" presStyleLbl="fgAcc0" presStyleIdx="2" presStyleCnt="3" custLinFactNeighborX="0">
        <dgm:presLayoutVars>
          <dgm:chPref val="3"/>
        </dgm:presLayoutVars>
      </dgm:prSet>
      <dgm:spPr/>
    </dgm:pt>
    <dgm:pt modelId="{EA24330C-31F6-4E4E-9B39-04326E281D96}" type="pres">
      <dgm:prSet presAssocID="{670681DF-8421-4520-A90D-37295657368B}" presName="hierChild2" presStyleCnt="0"/>
      <dgm:spPr/>
    </dgm:pt>
  </dgm:ptLst>
  <dgm:cxnLst>
    <dgm:cxn modelId="{4D8BB309-7E89-47EE-B9D8-B7F3547F7D64}" srcId="{25BC92DD-69E9-4F5F-B54A-C0352AF6475A}" destId="{A530B0CA-9705-4946-8856-D72AEDDD7235}" srcOrd="0" destOrd="0" parTransId="{CECF2152-62DA-4981-9A78-D9226677EB66}" sibTransId="{F5F2C876-0D8F-47E0-ACAA-E4C261DF4EDD}"/>
    <dgm:cxn modelId="{6F5E4733-4E3A-4F39-957A-CC1721255F59}" srcId="{25BC92DD-69E9-4F5F-B54A-C0352AF6475A}" destId="{670681DF-8421-4520-A90D-37295657368B}" srcOrd="2" destOrd="0" parTransId="{47E80DDD-A4DB-4128-AEC9-FD79E68556E9}" sibTransId="{654C0916-D809-46DC-875D-25B3AEC2DD72}"/>
    <dgm:cxn modelId="{E9454647-F9B9-42A2-AE85-34503392AABE}" type="presOf" srcId="{8C1A7BDD-3458-431D-9D4B-0E60A9F4C60D}" destId="{7849EAEA-8EB3-4578-8AF9-C04A942D6D62}" srcOrd="0" destOrd="0" presId="urn:microsoft.com/office/officeart/2005/8/layout/hierarchy1"/>
    <dgm:cxn modelId="{C395656C-2870-4124-9257-ABA344C428C8}" type="presOf" srcId="{670681DF-8421-4520-A90D-37295657368B}" destId="{DAC876C5-9A94-4038-AC04-8B353ED4E78D}" srcOrd="0" destOrd="0" presId="urn:microsoft.com/office/officeart/2005/8/layout/hierarchy1"/>
    <dgm:cxn modelId="{5E8E157E-0C0D-415C-9B1D-297CAD40C359}" type="presOf" srcId="{A530B0CA-9705-4946-8856-D72AEDDD7235}" destId="{11698CB9-D231-46B7-99BB-2457E15D1768}" srcOrd="0" destOrd="0" presId="urn:microsoft.com/office/officeart/2005/8/layout/hierarchy1"/>
    <dgm:cxn modelId="{076E9484-E5E5-46C3-987E-E58B6A0982C6}" srcId="{25BC92DD-69E9-4F5F-B54A-C0352AF6475A}" destId="{8C1A7BDD-3458-431D-9D4B-0E60A9F4C60D}" srcOrd="1" destOrd="0" parTransId="{B4E34949-4BF9-42CA-90A5-41DFF8A90DD4}" sibTransId="{E4B1DA4E-75B3-444F-83DD-018DA326F5E1}"/>
    <dgm:cxn modelId="{08443991-4356-4466-80B0-DE785CD475A7}" type="presOf" srcId="{25BC92DD-69E9-4F5F-B54A-C0352AF6475A}" destId="{4D98E8CD-083D-476B-8D5E-ACB9F3037A5A}" srcOrd="0" destOrd="0" presId="urn:microsoft.com/office/officeart/2005/8/layout/hierarchy1"/>
    <dgm:cxn modelId="{029B78B1-7E9D-49B9-AC58-85E9EFDE66D6}" type="presParOf" srcId="{4D98E8CD-083D-476B-8D5E-ACB9F3037A5A}" destId="{45A6368B-DD3D-4E5D-A850-8B8915026060}" srcOrd="0" destOrd="0" presId="urn:microsoft.com/office/officeart/2005/8/layout/hierarchy1"/>
    <dgm:cxn modelId="{445659AE-E14C-4CB1-B867-27F2A04FE121}" type="presParOf" srcId="{45A6368B-DD3D-4E5D-A850-8B8915026060}" destId="{99BD1AE7-5D92-4E6B-BB52-9B6AF32941E9}" srcOrd="0" destOrd="0" presId="urn:microsoft.com/office/officeart/2005/8/layout/hierarchy1"/>
    <dgm:cxn modelId="{82D38D74-C125-4E1C-AEFA-F16C55A24402}" type="presParOf" srcId="{99BD1AE7-5D92-4E6B-BB52-9B6AF32941E9}" destId="{036664DA-033A-46F5-912E-BD689C1649D3}" srcOrd="0" destOrd="0" presId="urn:microsoft.com/office/officeart/2005/8/layout/hierarchy1"/>
    <dgm:cxn modelId="{DA1D5D02-704B-4056-BBEC-D26432F3EAF0}" type="presParOf" srcId="{99BD1AE7-5D92-4E6B-BB52-9B6AF32941E9}" destId="{11698CB9-D231-46B7-99BB-2457E15D1768}" srcOrd="1" destOrd="0" presId="urn:microsoft.com/office/officeart/2005/8/layout/hierarchy1"/>
    <dgm:cxn modelId="{6845A77E-D4DB-4CF4-A608-BFA6AAC4BDE3}" type="presParOf" srcId="{45A6368B-DD3D-4E5D-A850-8B8915026060}" destId="{40385B4F-B5D9-4E86-9F63-32F234665571}" srcOrd="1" destOrd="0" presId="urn:microsoft.com/office/officeart/2005/8/layout/hierarchy1"/>
    <dgm:cxn modelId="{216F9729-A683-4EBD-9218-63DE009E1EBE}" type="presParOf" srcId="{4D98E8CD-083D-476B-8D5E-ACB9F3037A5A}" destId="{604D2A27-96F0-4389-91A7-0DC1793F95C1}" srcOrd="1" destOrd="0" presId="urn:microsoft.com/office/officeart/2005/8/layout/hierarchy1"/>
    <dgm:cxn modelId="{64183EB9-F6B4-4933-BD42-76B1BB0D3FBE}" type="presParOf" srcId="{604D2A27-96F0-4389-91A7-0DC1793F95C1}" destId="{EC07926E-0B0E-4192-B799-2061C7F9061F}" srcOrd="0" destOrd="0" presId="urn:microsoft.com/office/officeart/2005/8/layout/hierarchy1"/>
    <dgm:cxn modelId="{D7C8A8E1-8E9E-4805-8DFD-3BF8DBD6C3A9}" type="presParOf" srcId="{EC07926E-0B0E-4192-B799-2061C7F9061F}" destId="{A097DE6D-1455-42CC-952D-821EED2E8869}" srcOrd="0" destOrd="0" presId="urn:microsoft.com/office/officeart/2005/8/layout/hierarchy1"/>
    <dgm:cxn modelId="{857BC76D-954A-4EC2-9AD9-13DB5B7CA5AF}" type="presParOf" srcId="{EC07926E-0B0E-4192-B799-2061C7F9061F}" destId="{7849EAEA-8EB3-4578-8AF9-C04A942D6D62}" srcOrd="1" destOrd="0" presId="urn:microsoft.com/office/officeart/2005/8/layout/hierarchy1"/>
    <dgm:cxn modelId="{0E8ADC7B-EF31-4D78-ACBA-804932CF2D6E}" type="presParOf" srcId="{604D2A27-96F0-4389-91A7-0DC1793F95C1}" destId="{05678113-68C6-44DC-A4B6-36CF66617B3A}" srcOrd="1" destOrd="0" presId="urn:microsoft.com/office/officeart/2005/8/layout/hierarchy1"/>
    <dgm:cxn modelId="{46067E19-E1E8-4A60-837D-CC9E3BE165F2}" type="presParOf" srcId="{4D98E8CD-083D-476B-8D5E-ACB9F3037A5A}" destId="{B47A7151-9673-4629-B903-216697346FDB}" srcOrd="2" destOrd="0" presId="urn:microsoft.com/office/officeart/2005/8/layout/hierarchy1"/>
    <dgm:cxn modelId="{D9DADFE7-A87F-4A94-9B68-C34850C3F271}" type="presParOf" srcId="{B47A7151-9673-4629-B903-216697346FDB}" destId="{DA23221B-6B48-4D22-92B2-64DA93E5D2A3}" srcOrd="0" destOrd="0" presId="urn:microsoft.com/office/officeart/2005/8/layout/hierarchy1"/>
    <dgm:cxn modelId="{10874053-93F7-4788-9AD4-373DCD70F433}" type="presParOf" srcId="{DA23221B-6B48-4D22-92B2-64DA93E5D2A3}" destId="{337C511D-3442-4121-B07B-44E83D2A1F45}" srcOrd="0" destOrd="0" presId="urn:microsoft.com/office/officeart/2005/8/layout/hierarchy1"/>
    <dgm:cxn modelId="{298DF9FB-6E9F-4C03-9B81-2C883B00ACA1}" type="presParOf" srcId="{DA23221B-6B48-4D22-92B2-64DA93E5D2A3}" destId="{DAC876C5-9A94-4038-AC04-8B353ED4E78D}" srcOrd="1" destOrd="0" presId="urn:microsoft.com/office/officeart/2005/8/layout/hierarchy1"/>
    <dgm:cxn modelId="{CA2F5F2A-9FE4-4319-9F03-921DC627838C}" type="presParOf" srcId="{B47A7151-9673-4629-B903-216697346FDB}" destId="{EA24330C-31F6-4E4E-9B39-04326E281D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ADCD6-BEF9-4EB3-AC55-78ED599CEAF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099DF-452B-4CDA-B564-172A0B832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Cmr12"/>
            </a:rPr>
            <a:t>To provide a user-friendly and efficient platform for students to apply for entrance exams to various universities, colleges, and institutions.</a:t>
          </a:r>
          <a:endParaRPr lang="en-US" dirty="0">
            <a:latin typeface="Cmr12"/>
          </a:endParaRPr>
        </a:p>
      </dgm:t>
    </dgm:pt>
    <dgm:pt modelId="{6DB0A344-6EAC-43EE-ADC0-28EB433EDBC1}" type="parTrans" cxnId="{7ED86B94-E914-4095-B4A4-7F307F8EC11D}">
      <dgm:prSet/>
      <dgm:spPr/>
      <dgm:t>
        <a:bodyPr/>
        <a:lstStyle/>
        <a:p>
          <a:endParaRPr lang="en-US"/>
        </a:p>
      </dgm:t>
    </dgm:pt>
    <dgm:pt modelId="{7A7517BF-1D8A-4AB8-B008-978CEE83499C}" type="sibTrans" cxnId="{7ED86B94-E914-4095-B4A4-7F307F8EC1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40F2F6-6879-4B7A-9680-31DC7C87BD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Cmr12"/>
            </a:rPr>
            <a:t>To simplify the application process and reduce the time and effort required for students to apply for entrance exams.</a:t>
          </a:r>
          <a:endParaRPr lang="en-US" dirty="0">
            <a:latin typeface="Cmr12"/>
          </a:endParaRPr>
        </a:p>
      </dgm:t>
    </dgm:pt>
    <dgm:pt modelId="{AF3FE9ED-B901-4B54-B2E8-029EB2AE6EA0}" type="parTrans" cxnId="{BB3D1E1F-0619-4E5E-92A7-D1F5A5070654}">
      <dgm:prSet/>
      <dgm:spPr/>
      <dgm:t>
        <a:bodyPr/>
        <a:lstStyle/>
        <a:p>
          <a:endParaRPr lang="en-US"/>
        </a:p>
      </dgm:t>
    </dgm:pt>
    <dgm:pt modelId="{FFF8D41B-EF90-4FB6-94E3-9800A6DEB78B}" type="sibTrans" cxnId="{BB3D1E1F-0619-4E5E-92A7-D1F5A50706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89BA96-F7AE-43A4-AB2C-DB3B945BAD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>
              <a:latin typeface="Cmr12"/>
            </a:rPr>
            <a:t>To ensure error-free data entry by providing an online application form that automatically validates the data entered.</a:t>
          </a:r>
          <a:endParaRPr lang="en-US">
            <a:latin typeface="Cmr12"/>
          </a:endParaRPr>
        </a:p>
      </dgm:t>
    </dgm:pt>
    <dgm:pt modelId="{84E29180-0C02-4A34-BFCC-8C9A17C71C70}" type="parTrans" cxnId="{C6A0BEFA-4A78-487F-A166-0E67258D3699}">
      <dgm:prSet/>
      <dgm:spPr/>
      <dgm:t>
        <a:bodyPr/>
        <a:lstStyle/>
        <a:p>
          <a:endParaRPr lang="en-US"/>
        </a:p>
      </dgm:t>
    </dgm:pt>
    <dgm:pt modelId="{7CB0B816-151B-44AE-B339-E2C14EDF3A82}" type="sibTrans" cxnId="{C6A0BEFA-4A78-487F-A166-0E67258D36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5B8D26-347A-4617-B959-5A1FC2C92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Cmr12"/>
            </a:rPr>
            <a:t>To offer various online payment options to provide a convenient and hassle-free method for students to pay application fees.</a:t>
          </a:r>
          <a:endParaRPr lang="en-US" dirty="0">
            <a:latin typeface="Cmr12"/>
          </a:endParaRPr>
        </a:p>
      </dgm:t>
    </dgm:pt>
    <dgm:pt modelId="{19572562-C9DD-4176-90BD-B79F4DE7B5AE}" type="parTrans" cxnId="{F5D9F5B4-EE00-43FF-93E1-01ABA6166C11}">
      <dgm:prSet/>
      <dgm:spPr/>
      <dgm:t>
        <a:bodyPr/>
        <a:lstStyle/>
        <a:p>
          <a:endParaRPr lang="en-US"/>
        </a:p>
      </dgm:t>
    </dgm:pt>
    <dgm:pt modelId="{1592DC24-1AF9-478B-B1C3-9A2DE2998447}" type="sibTrans" cxnId="{F5D9F5B4-EE00-43FF-93E1-01ABA6166C11}">
      <dgm:prSet/>
      <dgm:spPr/>
      <dgm:t>
        <a:bodyPr/>
        <a:lstStyle/>
        <a:p>
          <a:endParaRPr lang="en-US"/>
        </a:p>
      </dgm:t>
    </dgm:pt>
    <dgm:pt modelId="{AB11541F-976C-4AC9-A56B-7FCDA9C8188E}" type="pres">
      <dgm:prSet presAssocID="{73FADCD6-BEF9-4EB3-AC55-78ED599CEAF0}" presName="root" presStyleCnt="0">
        <dgm:presLayoutVars>
          <dgm:dir/>
          <dgm:resizeHandles val="exact"/>
        </dgm:presLayoutVars>
      </dgm:prSet>
      <dgm:spPr/>
    </dgm:pt>
    <dgm:pt modelId="{4B03A230-468C-47DA-8EE6-6364BEF6128C}" type="pres">
      <dgm:prSet presAssocID="{73FADCD6-BEF9-4EB3-AC55-78ED599CEAF0}" presName="container" presStyleCnt="0">
        <dgm:presLayoutVars>
          <dgm:dir/>
          <dgm:resizeHandles val="exact"/>
        </dgm:presLayoutVars>
      </dgm:prSet>
      <dgm:spPr/>
    </dgm:pt>
    <dgm:pt modelId="{3A3CA897-BB93-4D73-AFC6-5CAE810E2F02}" type="pres">
      <dgm:prSet presAssocID="{144099DF-452B-4CDA-B564-172A0B8326A1}" presName="compNode" presStyleCnt="0"/>
      <dgm:spPr/>
    </dgm:pt>
    <dgm:pt modelId="{0F851AEA-DB65-4D4E-85F0-EFEE33AAB812}" type="pres">
      <dgm:prSet presAssocID="{144099DF-452B-4CDA-B564-172A0B8326A1}" presName="iconBgRect" presStyleLbl="bgShp" presStyleIdx="0" presStyleCnt="4"/>
      <dgm:spPr/>
    </dgm:pt>
    <dgm:pt modelId="{C90305C0-9313-42CF-924F-43B0EB46C0EB}" type="pres">
      <dgm:prSet presAssocID="{144099DF-452B-4CDA-B564-172A0B8326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B67AE1E-2F94-44D4-9B88-9D6D9262053B}" type="pres">
      <dgm:prSet presAssocID="{144099DF-452B-4CDA-B564-172A0B8326A1}" presName="spaceRect" presStyleCnt="0"/>
      <dgm:spPr/>
    </dgm:pt>
    <dgm:pt modelId="{4BD1C761-688B-42EC-8FB8-E13B462F1FE7}" type="pres">
      <dgm:prSet presAssocID="{144099DF-452B-4CDA-B564-172A0B8326A1}" presName="textRect" presStyleLbl="revTx" presStyleIdx="0" presStyleCnt="4">
        <dgm:presLayoutVars>
          <dgm:chMax val="1"/>
          <dgm:chPref val="1"/>
        </dgm:presLayoutVars>
      </dgm:prSet>
      <dgm:spPr/>
    </dgm:pt>
    <dgm:pt modelId="{3599C05D-93D9-4299-9DB1-BCB3EA7D1608}" type="pres">
      <dgm:prSet presAssocID="{7A7517BF-1D8A-4AB8-B008-978CEE83499C}" presName="sibTrans" presStyleLbl="sibTrans2D1" presStyleIdx="0" presStyleCnt="0"/>
      <dgm:spPr/>
    </dgm:pt>
    <dgm:pt modelId="{39514647-E1CC-4E83-A281-062E719F4AEB}" type="pres">
      <dgm:prSet presAssocID="{A140F2F6-6879-4B7A-9680-31DC7C87BD24}" presName="compNode" presStyleCnt="0"/>
      <dgm:spPr/>
    </dgm:pt>
    <dgm:pt modelId="{1EB8794C-D54D-46B9-B75D-B2FC5B7A573C}" type="pres">
      <dgm:prSet presAssocID="{A140F2F6-6879-4B7A-9680-31DC7C87BD24}" presName="iconBgRect" presStyleLbl="bgShp" presStyleIdx="1" presStyleCnt="4"/>
      <dgm:spPr/>
    </dgm:pt>
    <dgm:pt modelId="{A937B396-07D3-49AA-AAE7-5CF86DB3A53D}" type="pres">
      <dgm:prSet presAssocID="{A140F2F6-6879-4B7A-9680-31DC7C87BD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11BE43A-1F57-4B81-B47C-9DD2123F4369}" type="pres">
      <dgm:prSet presAssocID="{A140F2F6-6879-4B7A-9680-31DC7C87BD24}" presName="spaceRect" presStyleCnt="0"/>
      <dgm:spPr/>
    </dgm:pt>
    <dgm:pt modelId="{3B96B778-8AC3-48C0-9C12-E7D6E1A2F81E}" type="pres">
      <dgm:prSet presAssocID="{A140F2F6-6879-4B7A-9680-31DC7C87BD24}" presName="textRect" presStyleLbl="revTx" presStyleIdx="1" presStyleCnt="4">
        <dgm:presLayoutVars>
          <dgm:chMax val="1"/>
          <dgm:chPref val="1"/>
        </dgm:presLayoutVars>
      </dgm:prSet>
      <dgm:spPr/>
    </dgm:pt>
    <dgm:pt modelId="{EB5F17EF-118A-4C72-8741-59F7A0632898}" type="pres">
      <dgm:prSet presAssocID="{FFF8D41B-EF90-4FB6-94E3-9800A6DEB78B}" presName="sibTrans" presStyleLbl="sibTrans2D1" presStyleIdx="0" presStyleCnt="0"/>
      <dgm:spPr/>
    </dgm:pt>
    <dgm:pt modelId="{8CC5F847-9152-4E9F-9C3E-B9DBC1409EEB}" type="pres">
      <dgm:prSet presAssocID="{9289BA96-F7AE-43A4-AB2C-DB3B945BAD75}" presName="compNode" presStyleCnt="0"/>
      <dgm:spPr/>
    </dgm:pt>
    <dgm:pt modelId="{B299A80B-563F-4350-B64F-1F35842ED338}" type="pres">
      <dgm:prSet presAssocID="{9289BA96-F7AE-43A4-AB2C-DB3B945BAD75}" presName="iconBgRect" presStyleLbl="bgShp" presStyleIdx="2" presStyleCnt="4"/>
      <dgm:spPr/>
    </dgm:pt>
    <dgm:pt modelId="{DD9F2502-1F8C-4BB0-9880-24F3508518C3}" type="pres">
      <dgm:prSet presAssocID="{9289BA96-F7AE-43A4-AB2C-DB3B945BAD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130AFA-2BEC-43ED-8347-D4F653C7CC2A}" type="pres">
      <dgm:prSet presAssocID="{9289BA96-F7AE-43A4-AB2C-DB3B945BAD75}" presName="spaceRect" presStyleCnt="0"/>
      <dgm:spPr/>
    </dgm:pt>
    <dgm:pt modelId="{AAB721ED-26B7-4D8D-A37B-D72D8200A84F}" type="pres">
      <dgm:prSet presAssocID="{9289BA96-F7AE-43A4-AB2C-DB3B945BAD75}" presName="textRect" presStyleLbl="revTx" presStyleIdx="2" presStyleCnt="4">
        <dgm:presLayoutVars>
          <dgm:chMax val="1"/>
          <dgm:chPref val="1"/>
        </dgm:presLayoutVars>
      </dgm:prSet>
      <dgm:spPr/>
    </dgm:pt>
    <dgm:pt modelId="{F2DB2BAE-9F85-411F-8744-BC194BEF83DF}" type="pres">
      <dgm:prSet presAssocID="{7CB0B816-151B-44AE-B339-E2C14EDF3A82}" presName="sibTrans" presStyleLbl="sibTrans2D1" presStyleIdx="0" presStyleCnt="0"/>
      <dgm:spPr/>
    </dgm:pt>
    <dgm:pt modelId="{19BB29B0-71DF-4A2F-AE76-CE0EB8EA64CD}" type="pres">
      <dgm:prSet presAssocID="{035B8D26-347A-4617-B959-5A1FC2C922DA}" presName="compNode" presStyleCnt="0"/>
      <dgm:spPr/>
    </dgm:pt>
    <dgm:pt modelId="{52BC31B6-34D2-48F0-B330-371B86A1DC3C}" type="pres">
      <dgm:prSet presAssocID="{035B8D26-347A-4617-B959-5A1FC2C922DA}" presName="iconBgRect" presStyleLbl="bgShp" presStyleIdx="3" presStyleCnt="4"/>
      <dgm:spPr/>
    </dgm:pt>
    <dgm:pt modelId="{94CAF487-EA49-4760-B35D-D48D55D7B6D0}" type="pres">
      <dgm:prSet presAssocID="{035B8D26-347A-4617-B959-5A1FC2C922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2D53FC8-4BD6-4C35-A6C9-FB19BF9E2514}" type="pres">
      <dgm:prSet presAssocID="{035B8D26-347A-4617-B959-5A1FC2C922DA}" presName="spaceRect" presStyleCnt="0"/>
      <dgm:spPr/>
    </dgm:pt>
    <dgm:pt modelId="{6DF73AD3-CD8B-48A0-A666-A53120E4C15E}" type="pres">
      <dgm:prSet presAssocID="{035B8D26-347A-4617-B959-5A1FC2C922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DC170B-8C9B-4D93-BA5A-567ADFFB307D}" type="presOf" srcId="{7A7517BF-1D8A-4AB8-B008-978CEE83499C}" destId="{3599C05D-93D9-4299-9DB1-BCB3EA7D1608}" srcOrd="0" destOrd="0" presId="urn:microsoft.com/office/officeart/2018/2/layout/IconCircleList"/>
    <dgm:cxn modelId="{718A4F13-909A-4F0A-9C1F-2D609CDE1087}" type="presOf" srcId="{7CB0B816-151B-44AE-B339-E2C14EDF3A82}" destId="{F2DB2BAE-9F85-411F-8744-BC194BEF83DF}" srcOrd="0" destOrd="0" presId="urn:microsoft.com/office/officeart/2018/2/layout/IconCircleList"/>
    <dgm:cxn modelId="{BB3D1E1F-0619-4E5E-92A7-D1F5A5070654}" srcId="{73FADCD6-BEF9-4EB3-AC55-78ED599CEAF0}" destId="{A140F2F6-6879-4B7A-9680-31DC7C87BD24}" srcOrd="1" destOrd="0" parTransId="{AF3FE9ED-B901-4B54-B2E8-029EB2AE6EA0}" sibTransId="{FFF8D41B-EF90-4FB6-94E3-9800A6DEB78B}"/>
    <dgm:cxn modelId="{BF34A843-7244-496A-8838-395CC58172A6}" type="presOf" srcId="{9289BA96-F7AE-43A4-AB2C-DB3B945BAD75}" destId="{AAB721ED-26B7-4D8D-A37B-D72D8200A84F}" srcOrd="0" destOrd="0" presId="urn:microsoft.com/office/officeart/2018/2/layout/IconCircleList"/>
    <dgm:cxn modelId="{E626FD6C-60AB-4C25-BE83-9250CCD03EB2}" type="presOf" srcId="{73FADCD6-BEF9-4EB3-AC55-78ED599CEAF0}" destId="{AB11541F-976C-4AC9-A56B-7FCDA9C8188E}" srcOrd="0" destOrd="0" presId="urn:microsoft.com/office/officeart/2018/2/layout/IconCircleList"/>
    <dgm:cxn modelId="{9290657D-875D-47C4-824F-34CC83B43209}" type="presOf" srcId="{FFF8D41B-EF90-4FB6-94E3-9800A6DEB78B}" destId="{EB5F17EF-118A-4C72-8741-59F7A0632898}" srcOrd="0" destOrd="0" presId="urn:microsoft.com/office/officeart/2018/2/layout/IconCircleList"/>
    <dgm:cxn modelId="{463AC893-0E71-4DC0-92A2-AF746C729A74}" type="presOf" srcId="{144099DF-452B-4CDA-B564-172A0B8326A1}" destId="{4BD1C761-688B-42EC-8FB8-E13B462F1FE7}" srcOrd="0" destOrd="0" presId="urn:microsoft.com/office/officeart/2018/2/layout/IconCircleList"/>
    <dgm:cxn modelId="{7ED86B94-E914-4095-B4A4-7F307F8EC11D}" srcId="{73FADCD6-BEF9-4EB3-AC55-78ED599CEAF0}" destId="{144099DF-452B-4CDA-B564-172A0B8326A1}" srcOrd="0" destOrd="0" parTransId="{6DB0A344-6EAC-43EE-ADC0-28EB433EDBC1}" sibTransId="{7A7517BF-1D8A-4AB8-B008-978CEE83499C}"/>
    <dgm:cxn modelId="{F5D9F5B4-EE00-43FF-93E1-01ABA6166C11}" srcId="{73FADCD6-BEF9-4EB3-AC55-78ED599CEAF0}" destId="{035B8D26-347A-4617-B959-5A1FC2C922DA}" srcOrd="3" destOrd="0" parTransId="{19572562-C9DD-4176-90BD-B79F4DE7B5AE}" sibTransId="{1592DC24-1AF9-478B-B1C3-9A2DE2998447}"/>
    <dgm:cxn modelId="{A19E66BB-1470-45D2-8A0A-F67CFE3AC9B6}" type="presOf" srcId="{A140F2F6-6879-4B7A-9680-31DC7C87BD24}" destId="{3B96B778-8AC3-48C0-9C12-E7D6E1A2F81E}" srcOrd="0" destOrd="0" presId="urn:microsoft.com/office/officeart/2018/2/layout/IconCircleList"/>
    <dgm:cxn modelId="{669646DF-C746-4985-8126-6EACF61892FC}" type="presOf" srcId="{035B8D26-347A-4617-B959-5A1FC2C922DA}" destId="{6DF73AD3-CD8B-48A0-A666-A53120E4C15E}" srcOrd="0" destOrd="0" presId="urn:microsoft.com/office/officeart/2018/2/layout/IconCircleList"/>
    <dgm:cxn modelId="{C6A0BEFA-4A78-487F-A166-0E67258D3699}" srcId="{73FADCD6-BEF9-4EB3-AC55-78ED599CEAF0}" destId="{9289BA96-F7AE-43A4-AB2C-DB3B945BAD75}" srcOrd="2" destOrd="0" parTransId="{84E29180-0C02-4A34-BFCC-8C9A17C71C70}" sibTransId="{7CB0B816-151B-44AE-B339-E2C14EDF3A82}"/>
    <dgm:cxn modelId="{29429B46-F996-4BA6-B20E-9225A9210116}" type="presParOf" srcId="{AB11541F-976C-4AC9-A56B-7FCDA9C8188E}" destId="{4B03A230-468C-47DA-8EE6-6364BEF6128C}" srcOrd="0" destOrd="0" presId="urn:microsoft.com/office/officeart/2018/2/layout/IconCircleList"/>
    <dgm:cxn modelId="{BAE3FE53-35BC-4624-9E9F-C942F4E767AA}" type="presParOf" srcId="{4B03A230-468C-47DA-8EE6-6364BEF6128C}" destId="{3A3CA897-BB93-4D73-AFC6-5CAE810E2F02}" srcOrd="0" destOrd="0" presId="urn:microsoft.com/office/officeart/2018/2/layout/IconCircleList"/>
    <dgm:cxn modelId="{AD4246DA-3B24-4068-A388-717EDBB9B232}" type="presParOf" srcId="{3A3CA897-BB93-4D73-AFC6-5CAE810E2F02}" destId="{0F851AEA-DB65-4D4E-85F0-EFEE33AAB812}" srcOrd="0" destOrd="0" presId="urn:microsoft.com/office/officeart/2018/2/layout/IconCircleList"/>
    <dgm:cxn modelId="{6FC133CC-F1C4-4A2E-B858-DFB3D21DC2FD}" type="presParOf" srcId="{3A3CA897-BB93-4D73-AFC6-5CAE810E2F02}" destId="{C90305C0-9313-42CF-924F-43B0EB46C0EB}" srcOrd="1" destOrd="0" presId="urn:microsoft.com/office/officeart/2018/2/layout/IconCircleList"/>
    <dgm:cxn modelId="{CFA1DD19-9D07-4DD2-8820-3A907A3240BC}" type="presParOf" srcId="{3A3CA897-BB93-4D73-AFC6-5CAE810E2F02}" destId="{FB67AE1E-2F94-44D4-9B88-9D6D9262053B}" srcOrd="2" destOrd="0" presId="urn:microsoft.com/office/officeart/2018/2/layout/IconCircleList"/>
    <dgm:cxn modelId="{E5E13183-5C2A-4784-B144-6438232572E7}" type="presParOf" srcId="{3A3CA897-BB93-4D73-AFC6-5CAE810E2F02}" destId="{4BD1C761-688B-42EC-8FB8-E13B462F1FE7}" srcOrd="3" destOrd="0" presId="urn:microsoft.com/office/officeart/2018/2/layout/IconCircleList"/>
    <dgm:cxn modelId="{F7226500-9716-43F0-8C84-DCF86C23F408}" type="presParOf" srcId="{4B03A230-468C-47DA-8EE6-6364BEF6128C}" destId="{3599C05D-93D9-4299-9DB1-BCB3EA7D1608}" srcOrd="1" destOrd="0" presId="urn:microsoft.com/office/officeart/2018/2/layout/IconCircleList"/>
    <dgm:cxn modelId="{014A8406-0862-4DE0-A15F-6963C4170F32}" type="presParOf" srcId="{4B03A230-468C-47DA-8EE6-6364BEF6128C}" destId="{39514647-E1CC-4E83-A281-062E719F4AEB}" srcOrd="2" destOrd="0" presId="urn:microsoft.com/office/officeart/2018/2/layout/IconCircleList"/>
    <dgm:cxn modelId="{037CC273-A829-46E7-8F6C-797293DBCF49}" type="presParOf" srcId="{39514647-E1CC-4E83-A281-062E719F4AEB}" destId="{1EB8794C-D54D-46B9-B75D-B2FC5B7A573C}" srcOrd="0" destOrd="0" presId="urn:microsoft.com/office/officeart/2018/2/layout/IconCircleList"/>
    <dgm:cxn modelId="{FC7D9A8B-63DC-48F5-9645-82DF35F6C7BB}" type="presParOf" srcId="{39514647-E1CC-4E83-A281-062E719F4AEB}" destId="{A937B396-07D3-49AA-AAE7-5CF86DB3A53D}" srcOrd="1" destOrd="0" presId="urn:microsoft.com/office/officeart/2018/2/layout/IconCircleList"/>
    <dgm:cxn modelId="{3636BF4A-9EBD-4D66-B2B6-9EA0F0C9CB37}" type="presParOf" srcId="{39514647-E1CC-4E83-A281-062E719F4AEB}" destId="{411BE43A-1F57-4B81-B47C-9DD2123F4369}" srcOrd="2" destOrd="0" presId="urn:microsoft.com/office/officeart/2018/2/layout/IconCircleList"/>
    <dgm:cxn modelId="{02B20D9C-ECBE-48A3-9AB8-FD71FEEAE105}" type="presParOf" srcId="{39514647-E1CC-4E83-A281-062E719F4AEB}" destId="{3B96B778-8AC3-48C0-9C12-E7D6E1A2F81E}" srcOrd="3" destOrd="0" presId="urn:microsoft.com/office/officeart/2018/2/layout/IconCircleList"/>
    <dgm:cxn modelId="{A9280AFE-FAE5-4160-B9D4-06686FA78D4D}" type="presParOf" srcId="{4B03A230-468C-47DA-8EE6-6364BEF6128C}" destId="{EB5F17EF-118A-4C72-8741-59F7A0632898}" srcOrd="3" destOrd="0" presId="urn:microsoft.com/office/officeart/2018/2/layout/IconCircleList"/>
    <dgm:cxn modelId="{4BCAAF71-6132-4756-B079-7AD55192E63E}" type="presParOf" srcId="{4B03A230-468C-47DA-8EE6-6364BEF6128C}" destId="{8CC5F847-9152-4E9F-9C3E-B9DBC1409EEB}" srcOrd="4" destOrd="0" presId="urn:microsoft.com/office/officeart/2018/2/layout/IconCircleList"/>
    <dgm:cxn modelId="{72473972-9E73-4739-B389-8548ED42B075}" type="presParOf" srcId="{8CC5F847-9152-4E9F-9C3E-B9DBC1409EEB}" destId="{B299A80B-563F-4350-B64F-1F35842ED338}" srcOrd="0" destOrd="0" presId="urn:microsoft.com/office/officeart/2018/2/layout/IconCircleList"/>
    <dgm:cxn modelId="{2F13BA1E-5BDD-4BA5-8CD4-F97F0F5BC0F6}" type="presParOf" srcId="{8CC5F847-9152-4E9F-9C3E-B9DBC1409EEB}" destId="{DD9F2502-1F8C-4BB0-9880-24F3508518C3}" srcOrd="1" destOrd="0" presId="urn:microsoft.com/office/officeart/2018/2/layout/IconCircleList"/>
    <dgm:cxn modelId="{59410CC9-B104-4F10-BFC0-2252BFED85E7}" type="presParOf" srcId="{8CC5F847-9152-4E9F-9C3E-B9DBC1409EEB}" destId="{87130AFA-2BEC-43ED-8347-D4F653C7CC2A}" srcOrd="2" destOrd="0" presId="urn:microsoft.com/office/officeart/2018/2/layout/IconCircleList"/>
    <dgm:cxn modelId="{2E56B643-232D-452D-A629-54A9DA9238AE}" type="presParOf" srcId="{8CC5F847-9152-4E9F-9C3E-B9DBC1409EEB}" destId="{AAB721ED-26B7-4D8D-A37B-D72D8200A84F}" srcOrd="3" destOrd="0" presId="urn:microsoft.com/office/officeart/2018/2/layout/IconCircleList"/>
    <dgm:cxn modelId="{3937EF2A-47B5-4FB0-9D5E-6DA59E6BADD6}" type="presParOf" srcId="{4B03A230-468C-47DA-8EE6-6364BEF6128C}" destId="{F2DB2BAE-9F85-411F-8744-BC194BEF83DF}" srcOrd="5" destOrd="0" presId="urn:microsoft.com/office/officeart/2018/2/layout/IconCircleList"/>
    <dgm:cxn modelId="{403FB8F8-7A06-465D-BFBC-30F353D92F0E}" type="presParOf" srcId="{4B03A230-468C-47DA-8EE6-6364BEF6128C}" destId="{19BB29B0-71DF-4A2F-AE76-CE0EB8EA64CD}" srcOrd="6" destOrd="0" presId="urn:microsoft.com/office/officeart/2018/2/layout/IconCircleList"/>
    <dgm:cxn modelId="{04AA63C1-F59A-484B-A428-6F2DA34EF465}" type="presParOf" srcId="{19BB29B0-71DF-4A2F-AE76-CE0EB8EA64CD}" destId="{52BC31B6-34D2-48F0-B330-371B86A1DC3C}" srcOrd="0" destOrd="0" presId="urn:microsoft.com/office/officeart/2018/2/layout/IconCircleList"/>
    <dgm:cxn modelId="{261CFB0F-8B86-41D7-89AF-CCAA37F5BAE2}" type="presParOf" srcId="{19BB29B0-71DF-4A2F-AE76-CE0EB8EA64CD}" destId="{94CAF487-EA49-4760-B35D-D48D55D7B6D0}" srcOrd="1" destOrd="0" presId="urn:microsoft.com/office/officeart/2018/2/layout/IconCircleList"/>
    <dgm:cxn modelId="{769CAE69-8E99-417B-8F3E-1E54D7F52BD9}" type="presParOf" srcId="{19BB29B0-71DF-4A2F-AE76-CE0EB8EA64CD}" destId="{92D53FC8-4BD6-4C35-A6C9-FB19BF9E2514}" srcOrd="2" destOrd="0" presId="urn:microsoft.com/office/officeart/2018/2/layout/IconCircleList"/>
    <dgm:cxn modelId="{003FFF6A-1F60-4706-B2CB-CC67EF45E3F3}" type="presParOf" srcId="{19BB29B0-71DF-4A2F-AE76-CE0EB8EA64CD}" destId="{6DF73AD3-CD8B-48A0-A666-A53120E4C1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80A0-ABA8-451C-B594-C789C91B4652}">
      <dsp:nvSpPr>
        <dsp:cNvPr id="0" name=""/>
        <dsp:cNvSpPr/>
      </dsp:nvSpPr>
      <dsp:spPr>
        <a:xfrm>
          <a:off x="375659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6F3E-BC56-433F-8569-DA14341707BE}">
      <dsp:nvSpPr>
        <dsp:cNvPr id="0" name=""/>
        <dsp:cNvSpPr/>
      </dsp:nvSpPr>
      <dsp:spPr>
        <a:xfrm>
          <a:off x="2958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mr12"/>
            </a:rPr>
            <a:t>Introduction</a:t>
          </a:r>
          <a:endParaRPr lang="en-US" sz="1700" kern="1200">
            <a:latin typeface="Cmr12"/>
          </a:endParaRPr>
        </a:p>
      </dsp:txBody>
      <dsp:txXfrm>
        <a:off x="2958" y="1877720"/>
        <a:ext cx="1355273" cy="542109"/>
      </dsp:txXfrm>
    </dsp:sp>
    <dsp:sp modelId="{AE084A4A-07B0-4C98-A53F-7307AC1E5F21}">
      <dsp:nvSpPr>
        <dsp:cNvPr id="0" name=""/>
        <dsp:cNvSpPr/>
      </dsp:nvSpPr>
      <dsp:spPr>
        <a:xfrm>
          <a:off x="1968105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FF0D-20EE-4F6A-9E16-4529B84CD8CD}">
      <dsp:nvSpPr>
        <dsp:cNvPr id="0" name=""/>
        <dsp:cNvSpPr/>
      </dsp:nvSpPr>
      <dsp:spPr>
        <a:xfrm>
          <a:off x="1595405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mr12"/>
            </a:rPr>
            <a:t>Problem Statement</a:t>
          </a:r>
          <a:endParaRPr lang="en-US" sz="1700" kern="1200"/>
        </a:p>
      </dsp:txBody>
      <dsp:txXfrm>
        <a:off x="1595405" y="1877720"/>
        <a:ext cx="1355273" cy="542109"/>
      </dsp:txXfrm>
    </dsp:sp>
    <dsp:sp modelId="{DD593109-842E-4DF0-915D-FF58338F141D}">
      <dsp:nvSpPr>
        <dsp:cNvPr id="0" name=""/>
        <dsp:cNvSpPr/>
      </dsp:nvSpPr>
      <dsp:spPr>
        <a:xfrm>
          <a:off x="3560551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6EB67-6F70-4F92-9FBD-610B438E55A1}">
      <dsp:nvSpPr>
        <dsp:cNvPr id="0" name=""/>
        <dsp:cNvSpPr/>
      </dsp:nvSpPr>
      <dsp:spPr>
        <a:xfrm>
          <a:off x="3187851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mr12"/>
            </a:rPr>
            <a:t>Objectives</a:t>
          </a:r>
        </a:p>
      </dsp:txBody>
      <dsp:txXfrm>
        <a:off x="3187851" y="1877720"/>
        <a:ext cx="1355273" cy="542109"/>
      </dsp:txXfrm>
    </dsp:sp>
    <dsp:sp modelId="{77B96EF2-AB76-4BC9-9726-716234C1984A}">
      <dsp:nvSpPr>
        <dsp:cNvPr id="0" name=""/>
        <dsp:cNvSpPr/>
      </dsp:nvSpPr>
      <dsp:spPr>
        <a:xfrm>
          <a:off x="5152997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BA642-1EEF-4C52-BE89-61CEC621257E}">
      <dsp:nvSpPr>
        <dsp:cNvPr id="0" name=""/>
        <dsp:cNvSpPr/>
      </dsp:nvSpPr>
      <dsp:spPr>
        <a:xfrm>
          <a:off x="4780297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mr12"/>
            </a:rPr>
            <a:t>Scope</a:t>
          </a:r>
          <a:endParaRPr lang="en-US" sz="1700" kern="1200">
            <a:latin typeface="Cmr12"/>
          </a:endParaRPr>
        </a:p>
      </dsp:txBody>
      <dsp:txXfrm>
        <a:off x="4780297" y="1877720"/>
        <a:ext cx="1355273" cy="542109"/>
      </dsp:txXfrm>
    </dsp:sp>
    <dsp:sp modelId="{B8BFE7EB-50F5-4023-9F5A-416750243ACE}">
      <dsp:nvSpPr>
        <dsp:cNvPr id="0" name=""/>
        <dsp:cNvSpPr/>
      </dsp:nvSpPr>
      <dsp:spPr>
        <a:xfrm>
          <a:off x="6745444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D819-A345-4E20-B4A0-78BD5CB8F0E8}">
      <dsp:nvSpPr>
        <dsp:cNvPr id="0" name=""/>
        <dsp:cNvSpPr/>
      </dsp:nvSpPr>
      <dsp:spPr>
        <a:xfrm>
          <a:off x="6372744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mr12"/>
            </a:rPr>
            <a:t>Technologies</a:t>
          </a:r>
          <a:endParaRPr lang="en-US" sz="1700" kern="1200">
            <a:latin typeface="Cmr12"/>
          </a:endParaRPr>
        </a:p>
      </dsp:txBody>
      <dsp:txXfrm>
        <a:off x="6372744" y="1877720"/>
        <a:ext cx="1355273" cy="542109"/>
      </dsp:txXfrm>
    </dsp:sp>
    <dsp:sp modelId="{74CFA317-47D3-4AAC-BED8-D0F08B48B2BE}">
      <dsp:nvSpPr>
        <dsp:cNvPr id="0" name=""/>
        <dsp:cNvSpPr/>
      </dsp:nvSpPr>
      <dsp:spPr>
        <a:xfrm>
          <a:off x="8337890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A2D35-0D57-4A09-8664-D8AC99619CE8}">
      <dsp:nvSpPr>
        <dsp:cNvPr id="0" name=""/>
        <dsp:cNvSpPr/>
      </dsp:nvSpPr>
      <dsp:spPr>
        <a:xfrm>
          <a:off x="7965190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mr12"/>
            </a:rPr>
            <a:t>Result</a:t>
          </a:r>
          <a:endParaRPr lang="en-US" sz="1700" kern="1200">
            <a:latin typeface="Cmr12"/>
          </a:endParaRPr>
        </a:p>
      </dsp:txBody>
      <dsp:txXfrm>
        <a:off x="7965190" y="1877720"/>
        <a:ext cx="1355273" cy="542109"/>
      </dsp:txXfrm>
    </dsp:sp>
    <dsp:sp modelId="{70C2AC2D-CD18-46CD-B123-0CA357235B88}">
      <dsp:nvSpPr>
        <dsp:cNvPr id="0" name=""/>
        <dsp:cNvSpPr/>
      </dsp:nvSpPr>
      <dsp:spPr>
        <a:xfrm>
          <a:off x="9930336" y="1059110"/>
          <a:ext cx="609873" cy="6098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916F-6B61-44A9-B8A2-985760CE712B}">
      <dsp:nvSpPr>
        <dsp:cNvPr id="0" name=""/>
        <dsp:cNvSpPr/>
      </dsp:nvSpPr>
      <dsp:spPr>
        <a:xfrm>
          <a:off x="9557636" y="1877720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mr12"/>
            </a:rPr>
            <a:t>Outcome</a:t>
          </a:r>
          <a:endParaRPr lang="en-US" sz="1700" kern="1200">
            <a:latin typeface="Cmr12"/>
          </a:endParaRPr>
        </a:p>
      </dsp:txBody>
      <dsp:txXfrm>
        <a:off x="9557636" y="1877720"/>
        <a:ext cx="1355273" cy="542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64DA-033A-46F5-912E-BD689C1649D3}">
      <dsp:nvSpPr>
        <dsp:cNvPr id="0" name=""/>
        <dsp:cNvSpPr/>
      </dsp:nvSpPr>
      <dsp:spPr>
        <a:xfrm>
          <a:off x="0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98CB9-D231-46B7-99BB-2457E15D1768}">
      <dsp:nvSpPr>
        <dsp:cNvPr id="0" name=""/>
        <dsp:cNvSpPr/>
      </dsp:nvSpPr>
      <dsp:spPr>
        <a:xfrm>
          <a:off x="34112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r12"/>
            </a:rPr>
            <a:t>An entrance exam form portal is an online platform that allows students to register and apply for entrance exams to various universities, colleges, and institutions. </a:t>
          </a:r>
        </a:p>
      </dsp:txBody>
      <dsp:txXfrm>
        <a:off x="398219" y="983848"/>
        <a:ext cx="2955890" cy="1835307"/>
      </dsp:txXfrm>
    </dsp:sp>
    <dsp:sp modelId="{A097DE6D-1455-42CC-952D-821EED2E8869}">
      <dsp:nvSpPr>
        <dsp:cNvPr id="0" name=""/>
        <dsp:cNvSpPr/>
      </dsp:nvSpPr>
      <dsp:spPr>
        <a:xfrm>
          <a:off x="375232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9EAEA-8EB3-4578-8AF9-C04A942D6D62}">
      <dsp:nvSpPr>
        <dsp:cNvPr id="0" name=""/>
        <dsp:cNvSpPr/>
      </dsp:nvSpPr>
      <dsp:spPr>
        <a:xfrm>
          <a:off x="409345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r12"/>
            </a:rPr>
            <a:t>The portal provides a simple and efficient way for students to apply for admission to their desired institution. </a:t>
          </a:r>
        </a:p>
      </dsp:txBody>
      <dsp:txXfrm>
        <a:off x="4150549" y="983848"/>
        <a:ext cx="2955890" cy="1835307"/>
      </dsp:txXfrm>
    </dsp:sp>
    <dsp:sp modelId="{337C511D-3442-4121-B07B-44E83D2A1F45}">
      <dsp:nvSpPr>
        <dsp:cNvPr id="0" name=""/>
        <dsp:cNvSpPr/>
      </dsp:nvSpPr>
      <dsp:spPr>
        <a:xfrm>
          <a:off x="750465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876C5-9A94-4038-AC04-8B353ED4E78D}">
      <dsp:nvSpPr>
        <dsp:cNvPr id="0" name=""/>
        <dsp:cNvSpPr/>
      </dsp:nvSpPr>
      <dsp:spPr>
        <a:xfrm>
          <a:off x="784578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mr12"/>
            </a:rPr>
            <a:t>This presentation will discuss the features and benefits of an entrance exam form portal.</a:t>
          </a:r>
        </a:p>
      </dsp:txBody>
      <dsp:txXfrm>
        <a:off x="7902879" y="983848"/>
        <a:ext cx="2955890" cy="1835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51AEA-DB65-4D4E-85F0-EFEE33AAB812}">
      <dsp:nvSpPr>
        <dsp:cNvPr id="0" name=""/>
        <dsp:cNvSpPr/>
      </dsp:nvSpPr>
      <dsp:spPr>
        <a:xfrm>
          <a:off x="212335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305C0-9313-42CF-924F-43B0EB46C0EB}">
      <dsp:nvSpPr>
        <dsp:cNvPr id="0" name=""/>
        <dsp:cNvSpPr/>
      </dsp:nvSpPr>
      <dsp:spPr>
        <a:xfrm>
          <a:off x="492877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1C761-688B-42EC-8FB8-E13B462F1FE7}">
      <dsp:nvSpPr>
        <dsp:cNvPr id="0" name=""/>
        <dsp:cNvSpPr/>
      </dsp:nvSpPr>
      <dsp:spPr>
        <a:xfrm>
          <a:off x="1834517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>
              <a:latin typeface="Cmr12"/>
            </a:rPr>
            <a:t>To provide a user-friendly and efficient platform for students to apply for entrance exams to various universities, colleges, and institutions.</a:t>
          </a:r>
          <a:endParaRPr lang="en-US" sz="1700" kern="1200" dirty="0">
            <a:latin typeface="Cmr12"/>
          </a:endParaRPr>
        </a:p>
      </dsp:txBody>
      <dsp:txXfrm>
        <a:off x="1834517" y="428648"/>
        <a:ext cx="3148942" cy="1335915"/>
      </dsp:txXfrm>
    </dsp:sp>
    <dsp:sp modelId="{1EB8794C-D54D-46B9-B75D-B2FC5B7A573C}">
      <dsp:nvSpPr>
        <dsp:cNvPr id="0" name=""/>
        <dsp:cNvSpPr/>
      </dsp:nvSpPr>
      <dsp:spPr>
        <a:xfrm>
          <a:off x="5532139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B396-07D3-49AA-AAE7-5CF86DB3A53D}">
      <dsp:nvSpPr>
        <dsp:cNvPr id="0" name=""/>
        <dsp:cNvSpPr/>
      </dsp:nvSpPr>
      <dsp:spPr>
        <a:xfrm>
          <a:off x="5812681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B778-8AC3-48C0-9C12-E7D6E1A2F81E}">
      <dsp:nvSpPr>
        <dsp:cNvPr id="0" name=""/>
        <dsp:cNvSpPr/>
      </dsp:nvSpPr>
      <dsp:spPr>
        <a:xfrm>
          <a:off x="7154322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>
              <a:latin typeface="Cmr12"/>
            </a:rPr>
            <a:t>To simplify the application process and reduce the time and effort required for students to apply for entrance exams.</a:t>
          </a:r>
          <a:endParaRPr lang="en-US" sz="1700" kern="1200" dirty="0">
            <a:latin typeface="Cmr12"/>
          </a:endParaRPr>
        </a:p>
      </dsp:txBody>
      <dsp:txXfrm>
        <a:off x="7154322" y="428648"/>
        <a:ext cx="3148942" cy="1335915"/>
      </dsp:txXfrm>
    </dsp:sp>
    <dsp:sp modelId="{B299A80B-563F-4350-B64F-1F35842ED338}">
      <dsp:nvSpPr>
        <dsp:cNvPr id="0" name=""/>
        <dsp:cNvSpPr/>
      </dsp:nvSpPr>
      <dsp:spPr>
        <a:xfrm>
          <a:off x="212335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F2502-1F8C-4BB0-9880-24F3508518C3}">
      <dsp:nvSpPr>
        <dsp:cNvPr id="0" name=""/>
        <dsp:cNvSpPr/>
      </dsp:nvSpPr>
      <dsp:spPr>
        <a:xfrm>
          <a:off x="492877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21ED-26B7-4D8D-A37B-D72D8200A84F}">
      <dsp:nvSpPr>
        <dsp:cNvPr id="0" name=""/>
        <dsp:cNvSpPr/>
      </dsp:nvSpPr>
      <dsp:spPr>
        <a:xfrm>
          <a:off x="1834517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>
              <a:latin typeface="Cmr12"/>
            </a:rPr>
            <a:t>To ensure error-free data entry by providing an online application form that automatically validates the data entered.</a:t>
          </a:r>
          <a:endParaRPr lang="en-US" sz="1700" kern="1200">
            <a:latin typeface="Cmr12"/>
          </a:endParaRPr>
        </a:p>
      </dsp:txBody>
      <dsp:txXfrm>
        <a:off x="1834517" y="2487396"/>
        <a:ext cx="3148942" cy="1335915"/>
      </dsp:txXfrm>
    </dsp:sp>
    <dsp:sp modelId="{52BC31B6-34D2-48F0-B330-371B86A1DC3C}">
      <dsp:nvSpPr>
        <dsp:cNvPr id="0" name=""/>
        <dsp:cNvSpPr/>
      </dsp:nvSpPr>
      <dsp:spPr>
        <a:xfrm>
          <a:off x="5532139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AF487-EA49-4760-B35D-D48D55D7B6D0}">
      <dsp:nvSpPr>
        <dsp:cNvPr id="0" name=""/>
        <dsp:cNvSpPr/>
      </dsp:nvSpPr>
      <dsp:spPr>
        <a:xfrm>
          <a:off x="5812681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73AD3-CD8B-48A0-A666-A53120E4C15E}">
      <dsp:nvSpPr>
        <dsp:cNvPr id="0" name=""/>
        <dsp:cNvSpPr/>
      </dsp:nvSpPr>
      <dsp:spPr>
        <a:xfrm>
          <a:off x="7154322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>
              <a:latin typeface="Cmr12"/>
            </a:rPr>
            <a:t>To offer various online payment options to provide a convenient and hassle-free method for students to pay application fees.</a:t>
          </a:r>
          <a:endParaRPr lang="en-US" sz="1700" kern="1200" dirty="0">
            <a:latin typeface="Cmr12"/>
          </a:endParaRPr>
        </a:p>
      </dsp:txBody>
      <dsp:txXfrm>
        <a:off x="7154322" y="24873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7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7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06FE0-19C3-4C99-A949-EF20FBAF1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55" r="10478"/>
          <a:stretch/>
        </p:blipFill>
        <p:spPr>
          <a:xfrm>
            <a:off x="20" y="-13334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92060-2047-6A45-0FA4-B39E1B3C0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549" y="1102006"/>
            <a:ext cx="9849853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0800" dirty="0"/>
              <a:t>Entrance Exam FORM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47125-C9C4-3B95-911A-BBF06993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2070354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33120 Darshan</a:t>
            </a:r>
          </a:p>
          <a:p>
            <a:pPr algn="ctr"/>
            <a:r>
              <a:rPr lang="en-IN" sz="3200" dirty="0"/>
              <a:t>33135 Aditya </a:t>
            </a:r>
          </a:p>
          <a:p>
            <a:pPr algn="ctr"/>
            <a:r>
              <a:rPr lang="en-IN" sz="3200" dirty="0"/>
              <a:t>33171 Arman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972B-0493-5661-BAEF-DB5D772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Result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with a login box&#10;&#10;Description automatically generated with low confidence">
            <a:extLst>
              <a:ext uri="{FF2B5EF4-FFF2-40B4-BE49-F238E27FC236}">
                <a16:creationId xmlns:a16="http://schemas.microsoft.com/office/drawing/2014/main" id="{99E4E3D6-5882-6D01-5F38-8E77881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1233"/>
            <a:ext cx="5614416" cy="315810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2CF309-F240-647B-E3CD-0FA4F94B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1123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972B-0493-5661-BAEF-DB5D772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Result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BAD4116-09EC-2752-10AF-1A1BB6ED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38251"/>
            <a:ext cx="7620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972B-0493-5661-BAEF-DB5D772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Result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C0C831-554E-25E9-4F51-77A89CFF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15" y="2439186"/>
            <a:ext cx="5617157" cy="315810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B54728E-E542-BA0B-1088-EC70EFC04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2439185"/>
            <a:ext cx="5617158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972B-0493-5661-BAEF-DB5D772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Result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EBAF14-DFA7-8F01-7AB2-5FCF2FD3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1233"/>
            <a:ext cx="5614416" cy="315810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6C870B-63D8-F11C-143F-C1F2DE30B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1123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CA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7DAFF-46E6-7620-A84E-A4E2F62A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19D2A57-6B1D-7EF1-A914-77EAC94A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45650-7EFF-F0DC-D086-E215AE58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/>
              <a:t>Contents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4925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D2C95-8241-F02B-57E2-4E6BEE970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34464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3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BF2F6-8255-5520-7833-DD28E7A8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/>
              <a:t>Introduction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4925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0325B-F0CB-E609-6E82-D7CA0FA26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0859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54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E205-53A6-650B-FC15-60A6BC1A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E7AB-8DB0-26CB-5BA7-C189DEE5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mr12"/>
              </a:rPr>
              <a:t>To design and develop an entrance exam form portal using react.js, node.js, </a:t>
            </a:r>
            <a:r>
              <a:rPr lang="en-IN" dirty="0" err="1">
                <a:latin typeface="Cmr12"/>
              </a:rPr>
              <a:t>mongoDB</a:t>
            </a:r>
            <a:r>
              <a:rPr lang="en-IN" dirty="0">
                <a:latin typeface="Cmr12"/>
              </a:rPr>
              <a:t> and express.js for simplifying the process of entrance exam.</a:t>
            </a:r>
          </a:p>
        </p:txBody>
      </p:sp>
    </p:spTree>
    <p:extLst>
      <p:ext uri="{BB962C8B-B14F-4D97-AF65-F5344CB8AC3E}">
        <p14:creationId xmlns:p14="http://schemas.microsoft.com/office/powerpoint/2010/main" val="23926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BA9-715C-49CB-96AA-37F93D03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C465-DA5B-E956-9930-A67C9D96F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69379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55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530D2-A149-A8B6-D68D-3CC55BAB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7138-3A9E-76EE-F37B-3B0B3A0B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200" b="0" i="0">
                <a:effectLst/>
                <a:latin typeface="Cmr12"/>
              </a:rPr>
              <a:t>Development of an online platform that provides a user-friendly interface for students to register and apply for entrance exams to various universities, colleges, and institutions.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200" b="0" i="0">
                <a:effectLst/>
                <a:latin typeface="Cmr12"/>
              </a:rPr>
              <a:t>Integration of online payment gateways to facilitate the payment of application fees through various payment methods such as credit/debit card, net banking, and mobile wallets.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200" b="0" i="0">
                <a:effectLst/>
                <a:latin typeface="Cmr12"/>
              </a:rPr>
              <a:t>Implementation of an online application form that allows students to fill in their academic qualifications, personal details, and other relevant information required for the entrance exam.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200" b="0" i="0">
                <a:effectLst/>
                <a:latin typeface="Cmr12"/>
              </a:rPr>
              <a:t>Development of an automated system that validates the data entered by the students and generates an admit card for the eligible candidates.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20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9858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9268-1008-6369-1E34-5A1CD420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pic>
        <p:nvPicPr>
          <p:cNvPr id="1026" name="Picture 2" descr="How To Build A Skin For Your Web App With React And WordPress ...">
            <a:extLst>
              <a:ext uri="{FF2B5EF4-FFF2-40B4-BE49-F238E27FC236}">
                <a16:creationId xmlns:a16="http://schemas.microsoft.com/office/drawing/2014/main" id="{A4B8218E-B422-A592-61D1-1BB6DD3C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69" y="2011163"/>
            <a:ext cx="1559023" cy="15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18 Free Node.js Frameworks for Web Developers 2020 - Colorlib">
            <a:extLst>
              <a:ext uri="{FF2B5EF4-FFF2-40B4-BE49-F238E27FC236}">
                <a16:creationId xmlns:a16="http://schemas.microsoft.com/office/drawing/2014/main" id="{B87E1100-CD39-51E6-32BE-9B1D9DCB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05" y="4424423"/>
            <a:ext cx="2153933" cy="15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 Express.js features you need to know - JavaScript in Plain English ...">
            <a:extLst>
              <a:ext uri="{FF2B5EF4-FFF2-40B4-BE49-F238E27FC236}">
                <a16:creationId xmlns:a16="http://schemas.microsoft.com/office/drawing/2014/main" id="{5EEACFAC-F73A-8145-5EB2-C4A479C5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91303"/>
            <a:ext cx="2596587" cy="11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- Qualytics">
            <a:extLst>
              <a:ext uri="{FF2B5EF4-FFF2-40B4-BE49-F238E27FC236}">
                <a16:creationId xmlns:a16="http://schemas.microsoft.com/office/drawing/2014/main" id="{FA8B62B5-9435-67D0-58BC-FE04CC27F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28139"/>
            <a:ext cx="2864736" cy="28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7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972B-0493-5661-BAEF-DB5D772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Result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E860426-3C25-5E12-CC42-33D280938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1233"/>
            <a:ext cx="5614416" cy="315810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3A1606-85B8-A26E-28BD-93DDF4C3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1123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4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972B-0493-5661-BAEF-DB5D772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Result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29E7"/>
          </a:solidFill>
          <a:ln w="38100" cap="rnd">
            <a:solidFill>
              <a:srgbClr val="CA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with a login box&#10;&#10;Description automatically generated with medium confidence">
            <a:extLst>
              <a:ext uri="{FF2B5EF4-FFF2-40B4-BE49-F238E27FC236}">
                <a16:creationId xmlns:a16="http://schemas.microsoft.com/office/drawing/2014/main" id="{DC877CB2-0538-237C-5CFA-E630B946B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1233"/>
            <a:ext cx="5614416" cy="3158109"/>
          </a:xfrm>
          <a:prstGeom prst="rect">
            <a:avLst/>
          </a:prstGeom>
        </p:spPr>
      </p:pic>
      <p:pic>
        <p:nvPicPr>
          <p:cNvPr id="5" name="Picture 4" descr="A screenshot of a computer login&#10;&#10;Description automatically generated with medium confidence">
            <a:extLst>
              <a:ext uri="{FF2B5EF4-FFF2-40B4-BE49-F238E27FC236}">
                <a16:creationId xmlns:a16="http://schemas.microsoft.com/office/drawing/2014/main" id="{6DBE0C10-7716-910E-2DE9-FAAA304D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1123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46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A252F"/>
      </a:dk2>
      <a:lt2>
        <a:srgbClr val="F1F3F0"/>
      </a:lt2>
      <a:accent1>
        <a:srgbClr val="CA29E7"/>
      </a:accent1>
      <a:accent2>
        <a:srgbClr val="6C1CD6"/>
      </a:accent2>
      <a:accent3>
        <a:srgbClr val="2C29E7"/>
      </a:accent3>
      <a:accent4>
        <a:srgbClr val="1763D5"/>
      </a:accent4>
      <a:accent5>
        <a:srgbClr val="27BBDB"/>
      </a:accent5>
      <a:accent6>
        <a:srgbClr val="15C39A"/>
      </a:accent6>
      <a:hlink>
        <a:srgbClr val="459F35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Cmr12</vt:lpstr>
      <vt:lpstr>The Hand Bold</vt:lpstr>
      <vt:lpstr>The Serif Hand Black</vt:lpstr>
      <vt:lpstr>SketchyVTI</vt:lpstr>
      <vt:lpstr>Entrance Exam FORM Portal</vt:lpstr>
      <vt:lpstr>Contents</vt:lpstr>
      <vt:lpstr>Introduction</vt:lpstr>
      <vt:lpstr>Problem Statement</vt:lpstr>
      <vt:lpstr>Objectives</vt:lpstr>
      <vt:lpstr>Scope</vt:lpstr>
      <vt:lpstr>Technologies</vt:lpstr>
      <vt:lpstr>Result</vt:lpstr>
      <vt:lpstr>Result</vt:lpstr>
      <vt:lpstr>Result</vt:lpstr>
      <vt:lpstr>Result</vt:lpstr>
      <vt:lpstr>Result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Entrance Exam FORM Portal</dc:title>
  <dc:creator>Darshan Udikeri</dc:creator>
  <cp:lastModifiedBy>Darshan Udikeri</cp:lastModifiedBy>
  <cp:revision>2</cp:revision>
  <dcterms:created xsi:type="dcterms:W3CDTF">2023-05-12T04:03:03Z</dcterms:created>
  <dcterms:modified xsi:type="dcterms:W3CDTF">2023-05-14T15:39:59Z</dcterms:modified>
</cp:coreProperties>
</file>