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Airlines Application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Tony, Maria, Surekha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93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393" y="0"/>
            <a:ext cx="72755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Starting design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324" y="44962"/>
            <a:ext cx="4797875" cy="50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Finished Design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81" y="1017726"/>
            <a:ext cx="768586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Finished Design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62" y="1369187"/>
            <a:ext cx="57054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