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0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jpg"/><Relationship Id="rId4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Airlines Application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Tony, Maria, Surekha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Constructors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468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Creating an empty Booking, ready for later input.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Adding the food directly in constructor.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425" y="1391750"/>
            <a:ext cx="3635874" cy="34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650" y="2446389"/>
            <a:ext cx="3450074" cy="251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sv"/>
              <a:t>Strings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391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Using strings for if/else and occupying seats.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290" y="0"/>
            <a:ext cx="506556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47720" l="0" r="36122" t="0"/>
          <a:stretch/>
        </p:blipFill>
        <p:spPr>
          <a:xfrm>
            <a:off x="1037025" y="2764625"/>
            <a:ext cx="2950300" cy="21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HashMaps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4162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HashMaps representing the booked seats white static Integers keep track on the free seats.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662" y="1317625"/>
            <a:ext cx="42386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Methods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409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Special method to use for output String of the two Lists in Menu class, economy and first class.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A static countProfit() that adds a complete booking’s total cost and increment the profit every time it’s called.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350" y="534275"/>
            <a:ext cx="37338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150" y="3198400"/>
            <a:ext cx="48958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93" y="0"/>
            <a:ext cx="72755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393" y="0"/>
            <a:ext cx="72755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Starting design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324" y="44962"/>
            <a:ext cx="4797875" cy="50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Finished Design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481" y="1017726"/>
            <a:ext cx="7685868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Finished Design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62" y="1369187"/>
            <a:ext cx="57054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Main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3299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User enters a name and then a empty booking is created ready to get filled up with information depending on user input. Example “f” and “e”.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886" y="37375"/>
            <a:ext cx="54962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Main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299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Asking user to add food to their menu. Example input “1,2,3” will add the tree dishes to the menu. We parse the input to an array [1,2,3] using split(“,”).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213" y="0"/>
            <a:ext cx="58698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Interface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3206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Cooperating with required methods and returns by using interface.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095" y="0"/>
            <a:ext cx="544750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