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55" autoAdjust="0"/>
  </p:normalViewPr>
  <p:slideViewPr>
    <p:cSldViewPr snapToGrid="0" snapToObjects="1">
      <p:cViewPr>
        <p:scale>
          <a:sx n="150" d="100"/>
          <a:sy n="150" d="100"/>
        </p:scale>
        <p:origin x="25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4774-2911-F049-B1C4-CDADA86596D8}" type="datetimeFigureOut">
              <a:rPr lang="en-US" smtClean="0"/>
              <a:t>23.12.11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4F0C-BD18-2F44-9280-CE76AC1AB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3642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Choose an option below to continue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Ask video access method [user not logged in]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514600" y="4541063"/>
            <a:ext cx="4292600" cy="211138"/>
            <a:chOff x="2514600" y="4368799"/>
            <a:chExt cx="4292600" cy="211138"/>
          </a:xfrm>
        </p:grpSpPr>
        <p:sp>
          <p:nvSpPr>
            <p:cNvPr id="34" name="Rounded Rectangle 33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5734957" y="4491851"/>
            <a:ext cx="919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Buy access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5015079" y="4733925"/>
            <a:ext cx="16222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Already have access?</a:t>
            </a:r>
            <a:endParaRPr lang="en-US" sz="1200" dirty="0"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4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card expiry month: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expiry month</a:t>
            </a: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971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card expiry year: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expiry year</a:t>
            </a: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259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issuing bank name: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Issuing bank name</a:t>
            </a: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44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680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Error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36" name="TextBox 60"/>
          <p:cNvSpPr txBox="1">
            <a:spLocks noChangeArrowheads="1"/>
          </p:cNvSpPr>
          <p:nvPr/>
        </p:nvSpPr>
        <p:spPr bwMode="auto">
          <a:xfrm>
            <a:off x="2139950" y="2343150"/>
            <a:ext cx="47704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 dirty="0" smtClean="0">
                <a:latin typeface="Trebuchet MS" pitchFamily="-110" charset="0"/>
              </a:rPr>
              <a:t>All fields are mandatory</a:t>
            </a:r>
            <a:endParaRPr lang="en-US" sz="1100" dirty="0">
              <a:latin typeface="Trebuchet MS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711700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6149884" y="4662488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Next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input error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42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1183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Thank you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36" name="TextBox 60"/>
          <p:cNvSpPr txBox="1">
            <a:spLocks noChangeArrowheads="1"/>
          </p:cNvSpPr>
          <p:nvPr/>
        </p:nvSpPr>
        <p:spPr bwMode="auto">
          <a:xfrm>
            <a:off x="2139950" y="2343150"/>
            <a:ext cx="4770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 dirty="0"/>
              <a:t>For discount codes, updated content and a full history of your transactions please register at </a:t>
            </a:r>
            <a:r>
              <a:rPr lang="en-US" sz="1100" dirty="0" err="1"/>
              <a:t>www.classicaltv.com</a:t>
            </a:r>
            <a:r>
              <a:rPr lang="en-US" sz="1100" dirty="0"/>
              <a:t> with the same email address</a:t>
            </a:r>
            <a:endParaRPr lang="en-US" sz="1100" dirty="0">
              <a:latin typeface="Trebuchet MS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711700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5290199" y="4662488"/>
            <a:ext cx="1364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Resume playback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Payment succeeded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86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690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Sorry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36" name="TextBox 60"/>
          <p:cNvSpPr txBox="1">
            <a:spLocks noChangeArrowheads="1"/>
          </p:cNvSpPr>
          <p:nvPr/>
        </p:nvSpPr>
        <p:spPr bwMode="auto">
          <a:xfrm>
            <a:off x="2139950" y="2343150"/>
            <a:ext cx="47704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 dirty="0"/>
              <a:t>Your payment has been declined</a:t>
            </a:r>
            <a:endParaRPr lang="en-US" sz="1100" dirty="0">
              <a:latin typeface="Trebuchet MS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711700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4124089" y="4662488"/>
            <a:ext cx="25307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Select a different payment option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Payment failed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67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29332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Choose how you want to pay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Payment with saved card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514600" y="4003714"/>
            <a:ext cx="4292600" cy="211138"/>
            <a:chOff x="2514600" y="4368799"/>
            <a:chExt cx="4292600" cy="211138"/>
          </a:xfrm>
        </p:grpSpPr>
        <p:sp>
          <p:nvSpPr>
            <p:cNvPr id="34" name="Rounded Rectangle 33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5317350" y="3954502"/>
            <a:ext cx="13374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**** **** **** 3896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00825" y="4313277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>
            <a:off x="5295336" y="4214852"/>
            <a:ext cx="13388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**** **** **** 1234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0825" y="456510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1" name="TextBox 53"/>
          <p:cNvSpPr txBox="1">
            <a:spLocks noChangeArrowheads="1"/>
          </p:cNvSpPr>
          <p:nvPr/>
        </p:nvSpPr>
        <p:spPr bwMode="auto">
          <a:xfrm>
            <a:off x="5296714" y="4466675"/>
            <a:ext cx="13374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**** **** **** 5678</a:t>
            </a:r>
            <a:endParaRPr lang="en-US" sz="1200" dirty="0"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17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2114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Guest email request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541063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5854431" y="4491851"/>
            <a:ext cx="8003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Continue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8143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Guest email request</a:t>
            </a:r>
            <a:r>
              <a:rPr lang="en-US" sz="16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 smtClean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sp>
        <p:nvSpPr>
          <p:cNvPr id="23" name="TextBox 60"/>
          <p:cNvSpPr txBox="1">
            <a:spLocks noChangeArrowheads="1"/>
          </p:cNvSpPr>
          <p:nvPr/>
        </p:nvSpPr>
        <p:spPr bwMode="auto">
          <a:xfrm>
            <a:off x="2139950" y="2343150"/>
            <a:ext cx="4770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 dirty="0"/>
              <a:t>To proceed with your 'guest' payment we need your email address. We will only email you if there is query with your payment transaction</a:t>
            </a:r>
            <a:endParaRPr lang="en-US" sz="1100" dirty="0"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2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/>
              <a:t>Enter your email to proceed with payment *no unsolicited mail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Guest email address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145" name="TextBox 131"/>
          <p:cNvSpPr txBox="1">
            <a:spLocks noChangeArrowheads="1"/>
          </p:cNvSpPr>
          <p:nvPr/>
        </p:nvSpPr>
        <p:spPr bwMode="auto">
          <a:xfrm>
            <a:off x="5957842" y="1879600"/>
            <a:ext cx="1174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62626"/>
                </a:solidFill>
                <a:latin typeface="Trebuchet MS Bold" pitchFamily="-110" charset="0"/>
              </a:rPr>
              <a:t>Email </a:t>
            </a:r>
            <a:r>
              <a:rPr lang="en-US" sz="1200" b="1" dirty="0" smtClean="0">
                <a:solidFill>
                  <a:srgbClr val="262626"/>
                </a:solidFill>
                <a:latin typeface="Trebuchet MS Bold" pitchFamily="-110" charset="0"/>
              </a:rPr>
              <a:t>request</a:t>
            </a:r>
            <a:endParaRPr lang="en-US" sz="1200" b="1" dirty="0">
              <a:solidFill>
                <a:srgbClr val="262626"/>
              </a:solidFill>
              <a:latin typeface="Trebuchet MS Bold" pitchFamily="-110" charset="0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87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3642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Choose an option below to continue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36" name="TextBox 60"/>
          <p:cNvSpPr txBox="1">
            <a:spLocks noChangeArrowheads="1"/>
          </p:cNvSpPr>
          <p:nvPr/>
        </p:nvSpPr>
        <p:spPr bwMode="auto">
          <a:xfrm>
            <a:off x="2139950" y="2343150"/>
            <a:ext cx="47704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 dirty="0" smtClean="0">
                <a:latin typeface="Trebuchet MS" pitchFamily="-110" charset="0"/>
              </a:rPr>
              <a:t>Logged in as [username]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Ask video access method [user logged in]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514600" y="4541063"/>
            <a:ext cx="4292600" cy="211138"/>
            <a:chOff x="2514600" y="4368799"/>
            <a:chExt cx="4292600" cy="211138"/>
          </a:xfrm>
        </p:grpSpPr>
        <p:sp>
          <p:nvSpPr>
            <p:cNvPr id="34" name="Rounded Rectangle 33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5734957" y="4491851"/>
            <a:ext cx="919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Buy access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5987250" y="4733925"/>
            <a:ext cx="650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Logout</a:t>
            </a:r>
            <a:endParaRPr lang="en-US" sz="1200" dirty="0"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3642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Choose an option below to continue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368800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5078302" y="4319588"/>
            <a:ext cx="1576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Subscription options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04000" y="4645025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8141" name="TextBox 47"/>
          <p:cNvSpPr txBox="1">
            <a:spLocks noChangeArrowheads="1"/>
          </p:cNvSpPr>
          <p:nvPr/>
        </p:nvSpPr>
        <p:spPr bwMode="auto">
          <a:xfrm>
            <a:off x="5544295" y="4548188"/>
            <a:ext cx="10930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[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ppv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 options]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rebuchet MS" pitchFamily="-110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8143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Payment items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604000" y="4149725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4" name="TextBox 47"/>
          <p:cNvSpPr txBox="1">
            <a:spLocks noChangeArrowheads="1"/>
          </p:cNvSpPr>
          <p:nvPr/>
        </p:nvSpPr>
        <p:spPr bwMode="auto">
          <a:xfrm>
            <a:off x="5542567" y="4052888"/>
            <a:ext cx="10947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[live options]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3457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Subscribe to all videos on channel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2514600" y="4541063"/>
            <a:ext cx="4292600" cy="211138"/>
            <a:chOff x="2514600" y="4368799"/>
            <a:chExt cx="4292600" cy="211138"/>
          </a:xfrm>
        </p:grpSpPr>
        <p:sp>
          <p:nvSpPr>
            <p:cNvPr id="41" name="Rounded Rectangle 40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39" name="TextBox 44"/>
          <p:cNvSpPr txBox="1">
            <a:spLocks noChangeArrowheads="1"/>
          </p:cNvSpPr>
          <p:nvPr/>
        </p:nvSpPr>
        <p:spPr bwMode="auto">
          <a:xfrm>
            <a:off x="4989786" y="4491851"/>
            <a:ext cx="16650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1 month access 3.00$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8143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Subscription order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3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2835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Select how you want to pay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Payment options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514600" y="4541063"/>
            <a:ext cx="4292600" cy="211138"/>
            <a:chOff x="2514600" y="4368799"/>
            <a:chExt cx="4292600" cy="211138"/>
          </a:xfrm>
        </p:grpSpPr>
        <p:sp>
          <p:nvSpPr>
            <p:cNvPr id="34" name="Rounded Rectangle 33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5074845" y="4491851"/>
            <a:ext cx="1579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Credit or Debit Card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00825" y="4313277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>
            <a:off x="5882035" y="4214852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[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paypal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1B77D3-31DC-486D-AA28-E51ED3387400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C2C3C-6B18-4C22-AF94-82F581E7CFE0}" type="slidenum">
              <a:rPr lang="en-US"/>
              <a:pPr/>
              <a:t>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735138" y="1778000"/>
            <a:ext cx="3642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  <a:latin typeface="Trebuchet MS Bold" pitchFamily="-110" charset="0"/>
              </a:rPr>
              <a:t>Choose an option below to continue</a:t>
            </a:r>
            <a:endParaRPr lang="en-US" sz="1600" b="1" dirty="0">
              <a:solidFill>
                <a:srgbClr val="7F7F7F"/>
              </a:solidFill>
              <a:latin typeface="Trebuchet MS Bold" pitchFamily="-110" charset="0"/>
            </a:endParaRPr>
          </a:p>
        </p:txBody>
      </p:sp>
      <p:sp>
        <p:nvSpPr>
          <p:cNvPr id="48144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payment options 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48145" name="Rectangle 23"/>
          <p:cNvSpPr>
            <a:spLocks noChangeArrowheads="1"/>
          </p:cNvSpPr>
          <p:nvPr/>
        </p:nvSpPr>
        <p:spPr bwMode="auto">
          <a:xfrm>
            <a:off x="347663" y="534988"/>
            <a:ext cx="1024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rgbClr val="404040"/>
                </a:solidFill>
                <a:latin typeface="Trebuchet MS" pitchFamily="-110" charset="0"/>
              </a:rPr>
              <a:t>Content-Text</a:t>
            </a:r>
            <a:endParaRPr lang="en-US" sz="1100" dirty="0">
              <a:solidFill>
                <a:srgbClr val="404040"/>
              </a:solidFill>
              <a:latin typeface="Trebuchet MS" pitchFamily="-110" charset="0"/>
            </a:endParaRP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22" name="Rectangle 21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514600" y="4342394"/>
            <a:ext cx="4292600" cy="211138"/>
            <a:chOff x="2514600" y="4368799"/>
            <a:chExt cx="4292600" cy="211138"/>
          </a:xfrm>
        </p:grpSpPr>
        <p:sp>
          <p:nvSpPr>
            <p:cNvPr id="34" name="Rounded Rectangle 33"/>
            <p:cNvSpPr/>
            <p:nvPr/>
          </p:nvSpPr>
          <p:spPr>
            <a:xfrm>
              <a:off x="2514600" y="4368799"/>
              <a:ext cx="4292600" cy="211138"/>
            </a:xfrm>
            <a:prstGeom prst="roundRect">
              <a:avLst>
                <a:gd name="adj" fmla="val 3262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600825" y="4413249"/>
              <a:ext cx="117475" cy="114300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5335884" y="4293182"/>
            <a:ext cx="1318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Trebuchet MS" pitchFamily="-110" charset="0"/>
              </a:rPr>
              <a:t>New Credit Card</a:t>
            </a:r>
            <a:endParaRPr lang="en-US" sz="1200" dirty="0">
              <a:solidFill>
                <a:schemeClr val="bg1"/>
              </a:solidFill>
              <a:latin typeface="Trebuchet MS" pitchFamily="-11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4000" y="4832350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6130919" y="4733925"/>
            <a:ext cx="5064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Back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00825" y="4620545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>
            <a:off x="5372731" y="4522120"/>
            <a:ext cx="12614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New Debit Card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00825" y="415143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3" name="TextBox 53"/>
          <p:cNvSpPr txBox="1">
            <a:spLocks noChangeArrowheads="1"/>
          </p:cNvSpPr>
          <p:nvPr/>
        </p:nvSpPr>
        <p:spPr bwMode="auto">
          <a:xfrm>
            <a:off x="5684791" y="4053013"/>
            <a:ext cx="94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rebuchet MS" pitchFamily="-110" charset="0"/>
              </a:rPr>
              <a:t>Saved Card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rebuchet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card holder’s name: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holders name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7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card number: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number</a:t>
            </a:r>
            <a: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595959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22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8292E-2C56-4E96-BAC4-7B38619BC747}" type="datetime1">
              <a:rPr lang="en-US"/>
              <a:pPr/>
              <a:t>23.12.11</a:t>
            </a:fld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667E1-8165-45D9-9B68-93785CAAB173}" type="slidenum">
              <a:rPr lang="en-US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6781800" cy="3810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524000"/>
            <a:ext cx="67818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98688" y="2425700"/>
            <a:ext cx="4659312" cy="3762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46863" y="4637088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noFill/>
                <a:ea typeface="ＭＳ Ｐゴシック" pitchFamily="-110" charset="-128"/>
              </a:rPr>
              <a:t>z</a:t>
            </a:r>
          </a:p>
        </p:txBody>
      </p:sp>
      <p:sp>
        <p:nvSpPr>
          <p:cNvPr id="45087" name="TextBox 47"/>
          <p:cNvSpPr txBox="1">
            <a:spLocks noChangeArrowheads="1"/>
          </p:cNvSpPr>
          <p:nvPr/>
        </p:nvSpPr>
        <p:spPr bwMode="auto">
          <a:xfrm>
            <a:off x="6118134" y="4540250"/>
            <a:ext cx="504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Trebuchet MS" pitchFamily="-110" charset="0"/>
              </a:rPr>
              <a:t>Next</a:t>
            </a:r>
            <a:endParaRPr lang="en-US" sz="1200" dirty="0">
              <a:latin typeface="Trebuchet MS" pitchFamily="-11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863" y="4824413"/>
            <a:ext cx="117475" cy="1143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sp>
        <p:nvSpPr>
          <p:cNvPr id="45089" name="TextBox 53"/>
          <p:cNvSpPr txBox="1">
            <a:spLocks noChangeArrowheads="1"/>
          </p:cNvSpPr>
          <p:nvPr/>
        </p:nvSpPr>
        <p:spPr bwMode="auto">
          <a:xfrm>
            <a:off x="6118225" y="4725988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Trebuchet MS" pitchFamily="-110" charset="0"/>
              </a:rPr>
              <a:t>Back</a:t>
            </a:r>
          </a:p>
        </p:txBody>
      </p:sp>
      <p:sp>
        <p:nvSpPr>
          <p:cNvPr id="45136" name="TextBox 144"/>
          <p:cNvSpPr txBox="1">
            <a:spLocks noChangeArrowheads="1"/>
          </p:cNvSpPr>
          <p:nvPr/>
        </p:nvSpPr>
        <p:spPr bwMode="auto">
          <a:xfrm>
            <a:off x="2133600" y="2776538"/>
            <a:ext cx="47244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latin typeface="Trebuchet MS" pitchFamily="-110" charset="0"/>
              </a:rPr>
              <a:t>Enter CVV code:</a:t>
            </a:r>
            <a:endParaRPr lang="en-US" sz="1100" dirty="0">
              <a:latin typeface="Trebuchet MS" pitchFamily="-110" charset="0"/>
            </a:endParaRPr>
          </a:p>
        </p:txBody>
      </p:sp>
      <p:sp>
        <p:nvSpPr>
          <p:cNvPr id="45137" name="Title 1"/>
          <p:cNvSpPr txBox="1">
            <a:spLocks/>
          </p:cNvSpPr>
          <p:nvPr/>
        </p:nvSpPr>
        <p:spPr bwMode="auto">
          <a:xfrm>
            <a:off x="347663" y="231775"/>
            <a:ext cx="8229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 dirty="0">
                <a:solidFill>
                  <a:srgbClr val="262626"/>
                </a:solidFill>
                <a:latin typeface="Trebuchet MS" pitchFamily="-110" charset="0"/>
              </a:rPr>
              <a:t>Screen Type: </a:t>
            </a:r>
            <a:r>
              <a:rPr lang="en-US" sz="1600" dirty="0" smtClean="0">
                <a:solidFill>
                  <a:srgbClr val="262626"/>
                </a:solidFill>
                <a:latin typeface="Trebuchet MS" pitchFamily="-110" charset="0"/>
              </a:rPr>
              <a:t>Card CVV code</a:t>
            </a:r>
            <a:endParaRPr lang="en-US" sz="16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 flipH="1">
            <a:off x="6745288" y="2470150"/>
            <a:ext cx="25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0" charset="-128"/>
            </a:endParaRPr>
          </a:p>
        </p:txBody>
      </p:sp>
      <p:grpSp>
        <p:nvGrpSpPr>
          <p:cNvPr id="45146" name="Group 143"/>
          <p:cNvGrpSpPr>
            <a:grpSpLocks/>
          </p:cNvGrpSpPr>
          <p:nvPr/>
        </p:nvGrpSpPr>
        <p:grpSpPr bwMode="auto">
          <a:xfrm>
            <a:off x="1143000" y="1524000"/>
            <a:ext cx="6781800" cy="3810000"/>
            <a:chOff x="1143000" y="1524000"/>
            <a:chExt cx="6781800" cy="3810000"/>
          </a:xfrm>
        </p:grpSpPr>
        <p:sp>
          <p:nvSpPr>
            <p:cNvPr id="146" name="Rectangle 145"/>
            <p:cNvSpPr/>
            <p:nvPr/>
          </p:nvSpPr>
          <p:spPr>
            <a:xfrm>
              <a:off x="1143000" y="1524000"/>
              <a:ext cx="6781800" cy="38100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3200" y="1709738"/>
              <a:ext cx="6088063" cy="342106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0863" y="1879600"/>
              <a:ext cx="5418137" cy="306546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  <a:alpha val="50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7763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2638" y="3513138"/>
              <a:ext cx="7874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5400000">
              <a:off x="4148138" y="180975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4148138" y="5029200"/>
              <a:ext cx="571500" cy="127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3026045"/>
            <a:ext cx="4667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4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453</Words>
  <Application>Microsoft Macintosh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Invideous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Zoran Angelov</dc:creator>
  <cp:lastModifiedBy>Zoran Angelov</cp:lastModifiedBy>
  <cp:revision>7</cp:revision>
  <dcterms:created xsi:type="dcterms:W3CDTF">2011-12-01T14:43:42Z</dcterms:created>
  <dcterms:modified xsi:type="dcterms:W3CDTF">2011-12-23T15:27:33Z</dcterms:modified>
</cp:coreProperties>
</file>