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6764-8C1F-4550-96F2-DF5424E41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6D26D-C5B6-449E-9F79-C1E157A9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F0ED-29DE-4A4D-89D6-B416C0A9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EB6D-1D8A-4E4C-A842-6B7EA876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794B-4D35-462C-A270-09E0A607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FD35-AD44-407F-B826-0C636B8B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30192-7D7B-4775-9FEF-5F80A7864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EF38B-80BE-4544-A982-54159A4D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D3CA-BBEE-4F4B-8972-B2C02DDE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6DA2-730C-47E2-8253-88D281B6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8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0F59E-B42D-4D83-A14F-94C3FD945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AA42D-AF83-4F09-81F1-FBC3AC9D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F786-8665-4C1E-BF73-E329827B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FF635-E68D-4938-A95A-D1983D0E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1FAD-729C-4D14-B684-A0464AA9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8F52-D82A-4E05-9172-B94C78E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457A-304E-467D-AB1C-82827F7F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219D-4AD3-4E04-995D-DABE1950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342F-0DBC-4AD7-A802-3672DF29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99C9-4D53-4E80-B121-E36AD4D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4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EB67-B609-4BAC-8E72-1D26F6B3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0FF9-3AD2-4047-A918-20572E52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60AA-58C6-476E-8401-F2B99A63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1934-0D17-4B5C-AE2C-95BAE145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8F3A-4EF5-4D50-A3A7-FFEAD927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9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6132-4CB7-4D4A-8D02-EEEBA4DD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B203-099E-4B93-A354-0A449C65F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DA67-16FA-4E44-8E6E-FFB54F1A4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D281C-4F22-4842-88A9-EF551C9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9AF99-7BCF-469A-AC72-FC035403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F559-9368-4E1C-B31E-6F4F4162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114-75B5-486A-AF36-ED30FDC8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85BA-3B08-4283-B494-C1E620AC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2821C-9B63-419D-AA45-6AC3E787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2B150-9EE4-4534-A5EC-2FCC7774C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F6A4D-B4C9-493F-9052-4F339AD96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928E0-482D-4EB5-9A59-9F6D703F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B0E56-3CE1-4D49-93B9-B7F7E2C9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CEE93-E48B-4058-B801-16F3894D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401B-513F-4838-A52A-8D7EA2C2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334D0-C273-4C3D-B45F-F02E6C92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E1B0-8791-41EB-B1BB-F6D2EDD1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615CE-3D54-40B7-BBB1-5C01FB08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0924C-8974-4829-AC37-BF79EB60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363F3-CBF9-4EE5-8403-EC76FC0E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AF37-795A-4DC9-A81C-5604E574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2299-88A7-44E9-BA46-B7766090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583E-142D-49F6-B480-184A2506B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5458A-728F-45BE-9C02-774933DD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2E73-E7AD-4129-B3EA-D9BCABFD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CC5A-AABD-42AB-BD86-2315DD90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47352-A7C7-47EE-B489-AFEF979F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6DFE-150E-4638-AECE-426ED6C4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7F738-FCC9-4247-9447-0665578EA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223FA-DEAE-44B5-B01F-845DEF37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C9FFF-117F-4D45-B45C-2AFFD519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8F994-9565-4D54-A537-5713924D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AEC50-D851-402E-AD05-03C57143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748B6-6666-42F1-BC2C-B0888894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5F675-5820-4172-8AE0-E01758291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6F26-37EF-43DC-8DE3-FBF2AA9C0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5FFE-3E3E-4511-B050-2088DA55B5D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4979-90D4-40AB-A342-DE4CC12E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F470-18CB-4575-9C65-FB98CF77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6A1BC-0B4E-42C5-9C21-3BC05D58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932CA-C019-408F-932C-F8BE47069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CAMPUS EATS DATABASE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73EA7-3A6F-4B28-AED5-4789C75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Mrunal Tilekar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Nikhitha Reddy Modugu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Shalini Marneni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Tejaswi Maddineni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https://github.com/ModuguNikhitha/DBgroupproject.git</a:t>
            </a:r>
          </a:p>
        </p:txBody>
      </p:sp>
    </p:spTree>
    <p:extLst>
      <p:ext uri="{BB962C8B-B14F-4D97-AF65-F5344CB8AC3E}">
        <p14:creationId xmlns:p14="http://schemas.microsoft.com/office/powerpoint/2010/main" val="313866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40472-59D8-46D9-9946-5A8EB8AE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3BBB-C0C0-4FB7-989E-C6892E35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Team Maverick created a food delivery app and we extended the project by adding a rating system to the that. The goal of the project is to perform a rating procedure to all the restaurants and delivery personnel depending on their performance.</a:t>
            </a:r>
          </a:p>
          <a:p>
            <a:pPr marL="0" indent="0">
              <a:buNone/>
            </a:pPr>
            <a:r>
              <a:rPr lang="en-US" sz="1900"/>
              <a:t>We added the following tables: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/>
              <a:t>Rating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/>
              <a:t>Menu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/>
              <a:t>Order</a:t>
            </a:r>
          </a:p>
          <a:p>
            <a:pPr marL="0" indent="0">
              <a:buNone/>
            </a:pPr>
            <a:r>
              <a:rPr lang="en-US" sz="1900"/>
              <a:t>The rating table has the following columns, rating_id(PK), food_rating, delivery_rating, comments, picture_link, order_id(FK).</a:t>
            </a:r>
          </a:p>
          <a:p>
            <a:pPr marL="0" indent="0"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menu table has the following columns, item_id (PK), item_name, item_desc, restaurant_id (FK).</a:t>
            </a:r>
          </a:p>
          <a:p>
            <a:pPr marL="0" indent="0"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menu_order table is an associative table which has the following columns, menu_order_id(PK), item_id, order_id and cooking_specification </a:t>
            </a: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9979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77957-EAC5-4F45-B0EF-1765E1ED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EERD</a:t>
            </a:r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935C99A-72D2-4C27-9226-17FC85A57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388016"/>
            <a:ext cx="7747358" cy="59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0B73E-DFC8-4365-9F6D-D62DAB46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F9F7-BE35-41F2-9046-2EB85D2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The 3 advanced </a:t>
            </a:r>
            <a:r>
              <a:rPr lang="en-US" sz="1900" dirty="0" err="1"/>
              <a:t>sql</a:t>
            </a:r>
            <a:r>
              <a:rPr lang="en-US" sz="1900" dirty="0"/>
              <a:t> statements include: functions, stored procedures, indexes and views. We have also added indexes to two columns.</a:t>
            </a:r>
          </a:p>
          <a:p>
            <a:pPr marL="0" indent="0">
              <a:buNone/>
            </a:pPr>
            <a:r>
              <a:rPr lang="en-US" sz="1900" b="1" u="sng" dirty="0"/>
              <a:t>Functions: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get_restaurant_id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get_person_id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get_item_id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900" b="1" u="sng" dirty="0">
                <a:latin typeface="Times New Roman"/>
                <a:ea typeface="Times New Roman"/>
                <a:cs typeface="Times New Roman"/>
                <a:sym typeface="Times New Roman"/>
              </a:rPr>
              <a:t>Views: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delivery_driver_ratings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restaurant_rating_stats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restaurant_ordersVSreviews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900" b="1" u="sng" dirty="0">
                <a:latin typeface="Times New Roman"/>
                <a:ea typeface="Times New Roman"/>
                <a:cs typeface="Times New Roman"/>
                <a:sym typeface="Times New Roman"/>
              </a:rPr>
              <a:t>Stored Procedures: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del_driver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Del_rating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900" b="1" u="sng" dirty="0">
                <a:latin typeface="Times New Roman"/>
                <a:ea typeface="Times New Roman"/>
                <a:cs typeface="Times New Roman"/>
                <a:sym typeface="Times New Roman"/>
              </a:rPr>
              <a:t>Indexes: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_id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9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lang="en-US" sz="1900" b="1" u="sng" dirty="0"/>
          </a:p>
        </p:txBody>
      </p:sp>
    </p:spTree>
    <p:extLst>
      <p:ext uri="{BB962C8B-B14F-4D97-AF65-F5344CB8AC3E}">
        <p14:creationId xmlns:p14="http://schemas.microsoft.com/office/powerpoint/2010/main" val="195362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893A-9E6D-4582-8CD4-FBED2D2F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F6E0-3125-4CD1-B633-321EA7BC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Stored procedure 1: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04F94B-94FC-4415-A1C3-21CD75CD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2362517"/>
            <a:ext cx="9113520" cy="31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BB81-4CEE-4E70-86C7-25AC3B3A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20"/>
            <a:ext cx="10515600" cy="56994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Stored procedure 2: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46EA13-AD4F-4A1F-9314-D7CD3B76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087120"/>
            <a:ext cx="7792720" cy="4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9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7069-635A-430F-A763-A556516D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515600" cy="5801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Menu table: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4ABB6D7-AFA7-4613-B4BF-A1250310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168400"/>
            <a:ext cx="8178800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7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45B6-33B0-4A3C-8918-C931EC97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"/>
            <a:ext cx="10515600" cy="5933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Ratings table: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47771F1-A230-4BCC-B830-993BB6AA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005840"/>
            <a:ext cx="8534400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5665-E3A4-4DC4-B5F4-E36E0107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Amasis MT Pro Black" panose="020B06040202020202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Amasis MT Pro Black" panose="020B0604020202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111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107</TotalTime>
  <Words>265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Amasis MT Pro Black</vt:lpstr>
      <vt:lpstr>Arial</vt:lpstr>
      <vt:lpstr>Calibri</vt:lpstr>
      <vt:lpstr>Calibri Light</vt:lpstr>
      <vt:lpstr>Times New Roman</vt:lpstr>
      <vt:lpstr>Wingdings</vt:lpstr>
      <vt:lpstr>Office Theme</vt:lpstr>
      <vt:lpstr>CAMPUS EATS DATABASE GROUP-</vt:lpstr>
      <vt:lpstr>INTRODUCTION</vt:lpstr>
      <vt:lpstr>EERD</vt:lpstr>
      <vt:lpstr>OPERATIONS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EATS DATABASE GROUP-</dc:title>
  <dc:creator>Tejaswi Maddineni</dc:creator>
  <cp:lastModifiedBy>Nikhitha Modugu</cp:lastModifiedBy>
  <cp:revision>3</cp:revision>
  <dcterms:created xsi:type="dcterms:W3CDTF">2021-12-08T20:52:22Z</dcterms:created>
  <dcterms:modified xsi:type="dcterms:W3CDTF">2021-12-09T02:34:45Z</dcterms:modified>
</cp:coreProperties>
</file>