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2E2-3C77-BED5-362E-D9D52F3A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CDC-1E43-F9ED-FF51-D6211898E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DA23-5CC8-7A2D-ABF6-15A4F422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9378-A1CE-EB6D-082F-BA4CAC2D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A324-1590-1DDA-2DB4-DF0D33D5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354-1F77-56B0-E44C-03BC6550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61BB1-E575-2326-AE32-55ADC38FB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E03A-AB58-B81D-7C84-7D66A33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261E-8574-58AD-7342-813E4C37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C7D-3213-9080-A8FE-759A9123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9435-59BC-3DCE-C853-D7CB2447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74E9E-AAB1-38B4-7592-3A9FB4DDF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75EF-D9C4-6A87-D298-1C8829CC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FC95-A5B5-D042-3C1B-DD82A67E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DC55-D2C7-BEAB-57A9-DB1A28DF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2F8-A5B7-8C0E-6376-1D4CFFCB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6B19-1744-F546-B8C8-DE68B113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42DB-A82E-3FF2-937E-2E87CEB0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D6B0-A42C-005D-E773-127AC928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3DB9-A2B1-8D7B-8832-532E4E4E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61E-DEC7-23AE-9C1E-09EFEBB3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56EB-81B4-A6CD-0BEB-96470BA0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53EE-6DB3-AAC1-A6AC-8D5EB08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18E5-5735-04E9-0A98-475749AF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F75B-20B5-9EFD-0D95-1C243800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02D2-00B1-236F-2ADF-A563AB29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8D98-91A7-1357-A092-7DBE2AFCE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E9A05-958B-6483-C1D5-CBC21219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90B9-78B6-E22F-8DB7-27EDAE8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C2A2-A75C-BDA4-D1F9-4629231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7AB1-6F67-316F-0828-42560E8D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4818-56F0-1272-9CEF-3E0A85F2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060C-53AF-CACC-696F-F12F0DD5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1A0BB-96E7-7B4F-5DFA-EEC8C01F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7D60D-C920-4977-ADE7-DFD7E868E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AD67-6195-44B2-168B-8BC3C80AB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40E9-E32A-218D-0B23-322B96F0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90EF-7236-FF66-0F6E-9D8CE5E7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7B044-0E98-8BDD-7858-34885B33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911-C0AE-9CA0-E9CF-BEF2D227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2DE31-E987-C8F1-74CB-A198FD7A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F1C5A-D280-7A41-E2C2-69EBBBF8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802C3-5905-FEB3-06C3-2404050A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4BDB1-0E7F-2054-F31F-D7D40612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3AD38-A003-5111-8AEB-BDFCCF0E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28E16-DD16-2541-863D-69B5EB3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37A6-4002-4EAC-C3B2-3C021C3B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E000-2C0A-26CE-A78D-2E987236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9126E-974C-B39D-EE05-1AE1998A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E804-8629-0FE5-244E-18BA8793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01ED-B2FC-A839-FEC2-3FEB8195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265E2-8679-8C58-C8A7-5A29FEAF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3CE5-A407-E5CB-CADA-B1FE9E2E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988B-92D7-663B-6B7A-56FB3C7EB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D2C4-7F51-F463-9F9C-B857B830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ECC7-3845-8329-5A9C-A433C0C0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697D-A6E0-B154-9CF8-3903D37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CF48-3678-EE54-80B9-B3D343F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D369E-5525-4207-0B5D-1C9D151F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B1E9-D219-091A-841C-4EB43037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8D61-0D37-2E81-1CB9-FB91C4C9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9BA9B-2481-2248-97A4-1A3C3D57C932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29EB-0293-1313-F449-76BAB61E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ACF6-6235-AC1C-98AC-C597EB4B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5C2EA-538B-E641-A3D2-72ACED3B2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39F02E-28F8-3F4C-026D-C6CFB57B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Presentation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2C4AF-C62F-F216-92BA-180D18F7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/>
              <a:t>Display your PowerPoint slides and show your face (remember to turn on the camera).</a:t>
            </a:r>
          </a:p>
        </p:txBody>
      </p:sp>
      <p:pic>
        <p:nvPicPr>
          <p:cNvPr id="1026" name="Picture 2" descr="Screen Sharing">
            <a:extLst>
              <a:ext uri="{FF2B5EF4-FFF2-40B4-BE49-F238E27FC236}">
                <a16:creationId xmlns:a16="http://schemas.microsoft.com/office/drawing/2014/main" id="{F600FDE9-DB2F-06CF-A05C-3CF72A33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995743"/>
            <a:ext cx="7390808" cy="48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1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9486-9D79-01AC-4806-6179AF27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Submission</a:t>
            </a:r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6A4B-053B-AD1F-1472-E3D55D6C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Record the audio and save it to your local laptop. Upload the recording to YouTube and set it as unlisted. Then, include the YouTube link in your submission.</a:t>
            </a:r>
          </a:p>
          <a:p>
            <a:endParaRPr lang="en-US" sz="2200"/>
          </a:p>
        </p:txBody>
      </p:sp>
      <p:pic>
        <p:nvPicPr>
          <p:cNvPr id="2050" name="Picture 2" descr="Can Unlisted YouTube Videos Be Copyrighted? - Hollyland">
            <a:extLst>
              <a:ext uri="{FF2B5EF4-FFF2-40B4-BE49-F238E27FC236}">
                <a16:creationId xmlns:a16="http://schemas.microsoft.com/office/drawing/2014/main" id="{FBC934EE-6DC2-0984-F324-764F09B4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" y="2631796"/>
            <a:ext cx="5468112" cy="35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Save ZOOM Recordings onto Your Local Computer and Delete the  Recordings on the Cloud? | Self-help Guide for MOODLE Users at HKBU">
            <a:extLst>
              <a:ext uri="{FF2B5EF4-FFF2-40B4-BE49-F238E27FC236}">
                <a16:creationId xmlns:a16="http://schemas.microsoft.com/office/drawing/2014/main" id="{9BFCB8D9-6C2C-7F88-76EC-019685BF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645547"/>
            <a:ext cx="5468112" cy="35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0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Presentation Requirements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Chan</dc:creator>
  <cp:lastModifiedBy>David Chan</cp:lastModifiedBy>
  <cp:revision>1</cp:revision>
  <dcterms:created xsi:type="dcterms:W3CDTF">2025-07-04T21:09:18Z</dcterms:created>
  <dcterms:modified xsi:type="dcterms:W3CDTF">2025-07-04T21:16:46Z</dcterms:modified>
</cp:coreProperties>
</file>