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70A-2177-4C02-A05C-FB1DD2F3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4D9C-FDC5-454E-AD3A-AD09417E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6C42-995A-4B3F-8EA8-1B33F12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3473-5B1B-4D13-809D-50180F5A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63CB-960B-434E-B651-F6A51C5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B9A-F025-4826-B977-1188E91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F5C7-82C3-47AE-A3C0-60E315AC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8DDD-5F7D-48A8-87A8-33FC03C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955-396B-4B32-A402-81A3E567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2A0C-5F4D-4E3B-AB4B-7DC8635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5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EDA-7744-49E5-A7BE-D87BEB96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F341-888A-4B95-A702-D1A56CD9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770B-BFD1-485B-9890-0D655D3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0736-FA02-4276-AE25-50FF9E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CF05-D0AE-4154-A24D-5FB22CA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4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6A94-F302-40D0-B2A0-E607109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EA8-CBE3-4D8A-9024-500ECC11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DA9F-842F-4A4E-9FFC-18A102B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EF0A-6791-4160-A529-F1E623D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AB9E-D73E-46D1-BCAB-0D0DDBE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AA-8A80-4934-ADA3-B2180778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DF6A-6E29-408F-B185-C7968224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CD99-4EA0-4769-AB8F-C9300E3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50B-406C-41A0-A3BC-6435FE6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B284-968C-4533-A838-0960682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1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597-A5B1-4E8B-AB29-46AB5A9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AE01-237B-41D3-B361-89B28532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EE1-DA58-4487-8CDE-DBC26DB0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B4DF-8823-48F3-8B51-80238B1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2D9C-9762-492F-BB10-628D8F8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BBB-9C81-49AE-B6E8-3871DA7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065-40EC-49C4-9CBA-53E2F35B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4C44-5ED4-417B-B1C0-AEECFF0B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566AD-C72E-46A0-8AF1-53A2D759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68E59-ADD8-47A5-95EC-40C652DB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1615-303F-4619-931A-D8A839F1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400D-06AC-4513-BDD6-341C18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09E0-922C-4963-966B-024AB44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C03C-7333-49AC-AC8E-E5F517C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537-338F-425F-935E-88532B46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0CF0F-494A-4C85-BDF4-2A9489C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7187-D5AF-444D-840C-25B5C39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7B7D-505A-4B82-A017-CDA627B1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2616-BFEB-423B-995D-7164FB80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0693-B92B-4FB0-92D3-C392A11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FBF02-D6E8-45CC-9C63-22CE8553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556-E171-47F9-B995-C95C138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EEF3-7AA7-49E1-BAF6-513E4CE1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7C7C-1558-45B4-A282-D31DAD9D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E0F5-735B-4083-BC50-9624F53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6924-3C8C-4AF5-AF01-CF92A90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4A13-BF66-4851-B550-B7F06E8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D06-715D-4C34-8A06-C1FF30B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64A6-52DB-43D9-8F0A-C54198E1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F51F-AC81-4579-A16C-E5195606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D778-8D3B-4BA0-93B9-A0CB8A69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5656-270D-452F-8DD1-F7D812E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E7BE-A490-49CB-B2B1-D1603FF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E32C-FFF6-4ECC-9425-18BE227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A5A0-9D68-4285-9F77-975546F7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877D-3239-4E34-B2D0-1CFAC372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DE3E-A0FF-4DC5-97BD-8CBC8959486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3461-3C52-4E5B-9316-01A3336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A615-9220-43B0-AC9D-7D5311FD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3C4D-A599-4416-AAD5-5D45961E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ANZ Virtual Internship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B3BD-526F-4B45-93C9-C272A000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Prepared by Mustafa Neguib</a:t>
            </a:r>
          </a:p>
          <a:p>
            <a:r>
              <a:rPr lang="en-AU" dirty="0"/>
              <a:t>Master of Information Technology</a:t>
            </a:r>
          </a:p>
          <a:p>
            <a:r>
              <a:rPr lang="en-AU" dirty="0"/>
              <a:t>The University of Melbourne</a:t>
            </a:r>
          </a:p>
        </p:txBody>
      </p:sp>
    </p:spTree>
    <p:extLst>
      <p:ext uri="{BB962C8B-B14F-4D97-AF65-F5344CB8AC3E}">
        <p14:creationId xmlns:p14="http://schemas.microsoft.com/office/powerpoint/2010/main" val="194305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BA9156-7B08-41A7-8501-A48B9D3F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93" y="456977"/>
            <a:ext cx="3040603" cy="235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4D413-B4CB-430B-B6FD-E465AA78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5" y="413445"/>
            <a:ext cx="3040603" cy="2498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B7CF1-02F0-4E05-BAA4-6F541602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3219400"/>
            <a:ext cx="3040603" cy="2428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66539-749E-4E3E-AE41-19C5C3DB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49" y="3250778"/>
            <a:ext cx="3303676" cy="2217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E8EC6-7D0E-4FBF-A167-F5CF348FF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96" y="3219400"/>
            <a:ext cx="3326540" cy="2217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1E512-06E4-468A-AF9B-400F3E9E5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509544"/>
            <a:ext cx="3144239" cy="23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BE940-AFE4-4B88-A8BF-D062DC66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0" y="663442"/>
            <a:ext cx="3719370" cy="272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4A8E4-F060-411C-9D47-289C410D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611638"/>
            <a:ext cx="3783072" cy="277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5841F-D40B-4166-9F4C-E26C367E0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9" y="3566946"/>
            <a:ext cx="3971142" cy="291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B3698-6735-4573-A26E-CA4BD59D1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611638"/>
            <a:ext cx="3783072" cy="2774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CAAA3-B19B-4714-AB0C-D13C766D0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3566946"/>
            <a:ext cx="3783071" cy="2774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98E9-5371-4FDC-80B8-90BCA28DD10E}"/>
              </a:ext>
            </a:extLst>
          </p:cNvPr>
          <p:cNvSpPr txBox="1"/>
          <p:nvPr/>
        </p:nvSpPr>
        <p:spPr>
          <a:xfrm>
            <a:off x="3591560" y="12185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Locations of Top 5 POS, POS-SALE Customers</a:t>
            </a:r>
          </a:p>
        </p:txBody>
      </p:sp>
    </p:spTree>
    <p:extLst>
      <p:ext uri="{BB962C8B-B14F-4D97-AF65-F5344CB8AC3E}">
        <p14:creationId xmlns:p14="http://schemas.microsoft.com/office/powerpoint/2010/main" val="33071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ANZ Virtual Internship Exploratory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Neguib</dc:creator>
  <cp:lastModifiedBy>Mustafa Neguib</cp:lastModifiedBy>
  <cp:revision>15</cp:revision>
  <dcterms:created xsi:type="dcterms:W3CDTF">2019-06-30T03:47:52Z</dcterms:created>
  <dcterms:modified xsi:type="dcterms:W3CDTF">2019-07-07T15:25:25Z</dcterms:modified>
</cp:coreProperties>
</file>