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2" r:id="rId2"/>
    <p:sldId id="256" r:id="rId3"/>
    <p:sldId id="257" r:id="rId4"/>
    <p:sldId id="258" r:id="rId5"/>
    <p:sldId id="260" r:id="rId6"/>
    <p:sldId id="259"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varScale="1">
        <p:scale>
          <a:sx n="85" d="100"/>
          <a:sy n="85" d="100"/>
        </p:scale>
        <p:origin x="595" y="2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17FD3D-415A-4420-9E70-99B51D92755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FDBC60D8-4220-4963-B940-0CE294C3A49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3AD13625-5EBC-4CE8-AA1B-F49F75671B69}"/>
              </a:ext>
            </a:extLst>
          </p:cNvPr>
          <p:cNvSpPr>
            <a:spLocks noGrp="1"/>
          </p:cNvSpPr>
          <p:nvPr>
            <p:ph type="dt" sz="half" idx="10"/>
          </p:nvPr>
        </p:nvSpPr>
        <p:spPr/>
        <p:txBody>
          <a:bodyPr/>
          <a:lstStyle/>
          <a:p>
            <a:fld id="{1B71F483-9132-4FA2-A546-6EEF2A6CBF1E}" type="datetimeFigureOut">
              <a:rPr lang="en-AU" smtClean="0"/>
              <a:t>8/07/2019</a:t>
            </a:fld>
            <a:endParaRPr lang="en-AU"/>
          </a:p>
        </p:txBody>
      </p:sp>
      <p:sp>
        <p:nvSpPr>
          <p:cNvPr id="5" name="Footer Placeholder 4">
            <a:extLst>
              <a:ext uri="{FF2B5EF4-FFF2-40B4-BE49-F238E27FC236}">
                <a16:creationId xmlns:a16="http://schemas.microsoft.com/office/drawing/2014/main" id="{BC34944C-8D99-4D0F-9F4D-A3082D11CC3B}"/>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132BBE62-83EB-4AC4-B33F-9F7B5DBD5FFD}"/>
              </a:ext>
            </a:extLst>
          </p:cNvPr>
          <p:cNvSpPr>
            <a:spLocks noGrp="1"/>
          </p:cNvSpPr>
          <p:nvPr>
            <p:ph type="sldNum" sz="quarter" idx="12"/>
          </p:nvPr>
        </p:nvSpPr>
        <p:spPr/>
        <p:txBody>
          <a:bodyPr/>
          <a:lstStyle/>
          <a:p>
            <a:fld id="{C78E7296-6AE6-4583-98A5-FA59FB7A8D58}" type="slidenum">
              <a:rPr lang="en-AU" smtClean="0"/>
              <a:t>‹#›</a:t>
            </a:fld>
            <a:endParaRPr lang="en-AU"/>
          </a:p>
        </p:txBody>
      </p:sp>
    </p:spTree>
    <p:extLst>
      <p:ext uri="{BB962C8B-B14F-4D97-AF65-F5344CB8AC3E}">
        <p14:creationId xmlns:p14="http://schemas.microsoft.com/office/powerpoint/2010/main" val="2130558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6F41C8-739A-4AA5-95D8-60FCFFAD7545}"/>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F1743EFB-A20F-47BA-AB32-9C76093D029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A6754976-4436-48AE-AF7D-5008615A04C6}"/>
              </a:ext>
            </a:extLst>
          </p:cNvPr>
          <p:cNvSpPr>
            <a:spLocks noGrp="1"/>
          </p:cNvSpPr>
          <p:nvPr>
            <p:ph type="dt" sz="half" idx="10"/>
          </p:nvPr>
        </p:nvSpPr>
        <p:spPr/>
        <p:txBody>
          <a:bodyPr/>
          <a:lstStyle/>
          <a:p>
            <a:fld id="{1B71F483-9132-4FA2-A546-6EEF2A6CBF1E}" type="datetimeFigureOut">
              <a:rPr lang="en-AU" smtClean="0"/>
              <a:t>8/07/2019</a:t>
            </a:fld>
            <a:endParaRPr lang="en-AU"/>
          </a:p>
        </p:txBody>
      </p:sp>
      <p:sp>
        <p:nvSpPr>
          <p:cNvPr id="5" name="Footer Placeholder 4">
            <a:extLst>
              <a:ext uri="{FF2B5EF4-FFF2-40B4-BE49-F238E27FC236}">
                <a16:creationId xmlns:a16="http://schemas.microsoft.com/office/drawing/2014/main" id="{41FD7641-719F-46E8-BB5C-CE729AA9CA07}"/>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D1BF4555-B7AA-44C4-9DD9-1571DA736B34}"/>
              </a:ext>
            </a:extLst>
          </p:cNvPr>
          <p:cNvSpPr>
            <a:spLocks noGrp="1"/>
          </p:cNvSpPr>
          <p:nvPr>
            <p:ph type="sldNum" sz="quarter" idx="12"/>
          </p:nvPr>
        </p:nvSpPr>
        <p:spPr/>
        <p:txBody>
          <a:bodyPr/>
          <a:lstStyle/>
          <a:p>
            <a:fld id="{C78E7296-6AE6-4583-98A5-FA59FB7A8D58}" type="slidenum">
              <a:rPr lang="en-AU" smtClean="0"/>
              <a:t>‹#›</a:t>
            </a:fld>
            <a:endParaRPr lang="en-AU"/>
          </a:p>
        </p:txBody>
      </p:sp>
    </p:spTree>
    <p:extLst>
      <p:ext uri="{BB962C8B-B14F-4D97-AF65-F5344CB8AC3E}">
        <p14:creationId xmlns:p14="http://schemas.microsoft.com/office/powerpoint/2010/main" val="13739065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29DE407-B926-4B7B-99EC-6912075B8DB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216DCF3A-2260-407E-B44C-973FFFC6EA2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0249B196-266F-4813-AF5D-BBE8C4E5583F}"/>
              </a:ext>
            </a:extLst>
          </p:cNvPr>
          <p:cNvSpPr>
            <a:spLocks noGrp="1"/>
          </p:cNvSpPr>
          <p:nvPr>
            <p:ph type="dt" sz="half" idx="10"/>
          </p:nvPr>
        </p:nvSpPr>
        <p:spPr/>
        <p:txBody>
          <a:bodyPr/>
          <a:lstStyle/>
          <a:p>
            <a:fld id="{1B71F483-9132-4FA2-A546-6EEF2A6CBF1E}" type="datetimeFigureOut">
              <a:rPr lang="en-AU" smtClean="0"/>
              <a:t>8/07/2019</a:t>
            </a:fld>
            <a:endParaRPr lang="en-AU"/>
          </a:p>
        </p:txBody>
      </p:sp>
      <p:sp>
        <p:nvSpPr>
          <p:cNvPr id="5" name="Footer Placeholder 4">
            <a:extLst>
              <a:ext uri="{FF2B5EF4-FFF2-40B4-BE49-F238E27FC236}">
                <a16:creationId xmlns:a16="http://schemas.microsoft.com/office/drawing/2014/main" id="{AA592F26-7349-42BC-AAEE-334FEB001258}"/>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B4693985-BF48-4900-8547-190AD9C5A486}"/>
              </a:ext>
            </a:extLst>
          </p:cNvPr>
          <p:cNvSpPr>
            <a:spLocks noGrp="1"/>
          </p:cNvSpPr>
          <p:nvPr>
            <p:ph type="sldNum" sz="quarter" idx="12"/>
          </p:nvPr>
        </p:nvSpPr>
        <p:spPr/>
        <p:txBody>
          <a:bodyPr/>
          <a:lstStyle/>
          <a:p>
            <a:fld id="{C78E7296-6AE6-4583-98A5-FA59FB7A8D58}" type="slidenum">
              <a:rPr lang="en-AU" smtClean="0"/>
              <a:t>‹#›</a:t>
            </a:fld>
            <a:endParaRPr lang="en-AU"/>
          </a:p>
        </p:txBody>
      </p:sp>
    </p:spTree>
    <p:extLst>
      <p:ext uri="{BB962C8B-B14F-4D97-AF65-F5344CB8AC3E}">
        <p14:creationId xmlns:p14="http://schemas.microsoft.com/office/powerpoint/2010/main" val="32639701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6F9F6-9422-43EB-BD54-78108BC597E9}"/>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48D363A1-94BE-43D0-80CD-9F7162BD125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41F0782A-5170-40AF-AC33-112644636ECE}"/>
              </a:ext>
            </a:extLst>
          </p:cNvPr>
          <p:cNvSpPr>
            <a:spLocks noGrp="1"/>
          </p:cNvSpPr>
          <p:nvPr>
            <p:ph type="dt" sz="half" idx="10"/>
          </p:nvPr>
        </p:nvSpPr>
        <p:spPr/>
        <p:txBody>
          <a:bodyPr/>
          <a:lstStyle/>
          <a:p>
            <a:fld id="{1B71F483-9132-4FA2-A546-6EEF2A6CBF1E}" type="datetimeFigureOut">
              <a:rPr lang="en-AU" smtClean="0"/>
              <a:t>8/07/2019</a:t>
            </a:fld>
            <a:endParaRPr lang="en-AU"/>
          </a:p>
        </p:txBody>
      </p:sp>
      <p:sp>
        <p:nvSpPr>
          <p:cNvPr id="5" name="Footer Placeholder 4">
            <a:extLst>
              <a:ext uri="{FF2B5EF4-FFF2-40B4-BE49-F238E27FC236}">
                <a16:creationId xmlns:a16="http://schemas.microsoft.com/office/drawing/2014/main" id="{A95F80F5-6B0E-4FCD-A782-A81F26C816F0}"/>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083B661D-623B-4E63-93E6-AA732B1EDF0D}"/>
              </a:ext>
            </a:extLst>
          </p:cNvPr>
          <p:cNvSpPr>
            <a:spLocks noGrp="1"/>
          </p:cNvSpPr>
          <p:nvPr>
            <p:ph type="sldNum" sz="quarter" idx="12"/>
          </p:nvPr>
        </p:nvSpPr>
        <p:spPr/>
        <p:txBody>
          <a:bodyPr/>
          <a:lstStyle/>
          <a:p>
            <a:fld id="{C78E7296-6AE6-4583-98A5-FA59FB7A8D58}" type="slidenum">
              <a:rPr lang="en-AU" smtClean="0"/>
              <a:t>‹#›</a:t>
            </a:fld>
            <a:endParaRPr lang="en-AU"/>
          </a:p>
        </p:txBody>
      </p:sp>
    </p:spTree>
    <p:extLst>
      <p:ext uri="{BB962C8B-B14F-4D97-AF65-F5344CB8AC3E}">
        <p14:creationId xmlns:p14="http://schemas.microsoft.com/office/powerpoint/2010/main" val="25180405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EF9C2-8455-4D29-B3AE-40119EC2504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89CF499E-D73A-4A9B-A536-A070605EA54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8B5CD5E-5A74-48B6-91EB-8DD87B7FA53D}"/>
              </a:ext>
            </a:extLst>
          </p:cNvPr>
          <p:cNvSpPr>
            <a:spLocks noGrp="1"/>
          </p:cNvSpPr>
          <p:nvPr>
            <p:ph type="dt" sz="half" idx="10"/>
          </p:nvPr>
        </p:nvSpPr>
        <p:spPr/>
        <p:txBody>
          <a:bodyPr/>
          <a:lstStyle/>
          <a:p>
            <a:fld id="{1B71F483-9132-4FA2-A546-6EEF2A6CBF1E}" type="datetimeFigureOut">
              <a:rPr lang="en-AU" smtClean="0"/>
              <a:t>8/07/2019</a:t>
            </a:fld>
            <a:endParaRPr lang="en-AU"/>
          </a:p>
        </p:txBody>
      </p:sp>
      <p:sp>
        <p:nvSpPr>
          <p:cNvPr id="5" name="Footer Placeholder 4">
            <a:extLst>
              <a:ext uri="{FF2B5EF4-FFF2-40B4-BE49-F238E27FC236}">
                <a16:creationId xmlns:a16="http://schemas.microsoft.com/office/drawing/2014/main" id="{0387D27A-C7DD-4CCA-86BB-581D78C91441}"/>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1B78082E-BF9D-45A4-AE2A-98D2BA576DE2}"/>
              </a:ext>
            </a:extLst>
          </p:cNvPr>
          <p:cNvSpPr>
            <a:spLocks noGrp="1"/>
          </p:cNvSpPr>
          <p:nvPr>
            <p:ph type="sldNum" sz="quarter" idx="12"/>
          </p:nvPr>
        </p:nvSpPr>
        <p:spPr/>
        <p:txBody>
          <a:bodyPr/>
          <a:lstStyle/>
          <a:p>
            <a:fld id="{C78E7296-6AE6-4583-98A5-FA59FB7A8D58}" type="slidenum">
              <a:rPr lang="en-AU" smtClean="0"/>
              <a:t>‹#›</a:t>
            </a:fld>
            <a:endParaRPr lang="en-AU"/>
          </a:p>
        </p:txBody>
      </p:sp>
    </p:spTree>
    <p:extLst>
      <p:ext uri="{BB962C8B-B14F-4D97-AF65-F5344CB8AC3E}">
        <p14:creationId xmlns:p14="http://schemas.microsoft.com/office/powerpoint/2010/main" val="34766828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D19CB-89B0-42FF-B1BA-CA2423C018FA}"/>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CFDA7E08-7443-4FAB-9128-9F9AAC5EB2D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AE6293C1-0C36-4A6B-8547-0BB2A2A0902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32E61C45-1D1A-480D-B697-4920D33DBD97}"/>
              </a:ext>
            </a:extLst>
          </p:cNvPr>
          <p:cNvSpPr>
            <a:spLocks noGrp="1"/>
          </p:cNvSpPr>
          <p:nvPr>
            <p:ph type="dt" sz="half" idx="10"/>
          </p:nvPr>
        </p:nvSpPr>
        <p:spPr/>
        <p:txBody>
          <a:bodyPr/>
          <a:lstStyle/>
          <a:p>
            <a:fld id="{1B71F483-9132-4FA2-A546-6EEF2A6CBF1E}" type="datetimeFigureOut">
              <a:rPr lang="en-AU" smtClean="0"/>
              <a:t>8/07/2019</a:t>
            </a:fld>
            <a:endParaRPr lang="en-AU"/>
          </a:p>
        </p:txBody>
      </p:sp>
      <p:sp>
        <p:nvSpPr>
          <p:cNvPr id="6" name="Footer Placeholder 5">
            <a:extLst>
              <a:ext uri="{FF2B5EF4-FFF2-40B4-BE49-F238E27FC236}">
                <a16:creationId xmlns:a16="http://schemas.microsoft.com/office/drawing/2014/main" id="{C9D1B320-C4D0-4EF6-B747-9836DAFBB594}"/>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7EFBAE20-8C49-4798-879E-833829B9AFAF}"/>
              </a:ext>
            </a:extLst>
          </p:cNvPr>
          <p:cNvSpPr>
            <a:spLocks noGrp="1"/>
          </p:cNvSpPr>
          <p:nvPr>
            <p:ph type="sldNum" sz="quarter" idx="12"/>
          </p:nvPr>
        </p:nvSpPr>
        <p:spPr/>
        <p:txBody>
          <a:bodyPr/>
          <a:lstStyle/>
          <a:p>
            <a:fld id="{C78E7296-6AE6-4583-98A5-FA59FB7A8D58}" type="slidenum">
              <a:rPr lang="en-AU" smtClean="0"/>
              <a:t>‹#›</a:t>
            </a:fld>
            <a:endParaRPr lang="en-AU"/>
          </a:p>
        </p:txBody>
      </p:sp>
    </p:spTree>
    <p:extLst>
      <p:ext uri="{BB962C8B-B14F-4D97-AF65-F5344CB8AC3E}">
        <p14:creationId xmlns:p14="http://schemas.microsoft.com/office/powerpoint/2010/main" val="24415202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6460A-D1B5-4C6B-86CC-5BBEA354FAC5}"/>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0756CD25-9906-43C3-B978-6C4AAA85F05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9B84270-81F3-4CDD-8C6C-9F2BC80EA74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44D3C762-36FA-4449-A01F-21A1DC174F6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095285A-4E03-44C3-AF5C-5F98FB384F7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5C130324-164F-49DB-B4E9-137A3378329B}"/>
              </a:ext>
            </a:extLst>
          </p:cNvPr>
          <p:cNvSpPr>
            <a:spLocks noGrp="1"/>
          </p:cNvSpPr>
          <p:nvPr>
            <p:ph type="dt" sz="half" idx="10"/>
          </p:nvPr>
        </p:nvSpPr>
        <p:spPr/>
        <p:txBody>
          <a:bodyPr/>
          <a:lstStyle/>
          <a:p>
            <a:fld id="{1B71F483-9132-4FA2-A546-6EEF2A6CBF1E}" type="datetimeFigureOut">
              <a:rPr lang="en-AU" smtClean="0"/>
              <a:t>8/07/2019</a:t>
            </a:fld>
            <a:endParaRPr lang="en-AU"/>
          </a:p>
        </p:txBody>
      </p:sp>
      <p:sp>
        <p:nvSpPr>
          <p:cNvPr id="8" name="Footer Placeholder 7">
            <a:extLst>
              <a:ext uri="{FF2B5EF4-FFF2-40B4-BE49-F238E27FC236}">
                <a16:creationId xmlns:a16="http://schemas.microsoft.com/office/drawing/2014/main" id="{9B387FE2-1775-489E-B2B4-8A4FD5BEC8EB}"/>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0FB60563-61AB-40BB-8208-DEB26F0D5EA4}"/>
              </a:ext>
            </a:extLst>
          </p:cNvPr>
          <p:cNvSpPr>
            <a:spLocks noGrp="1"/>
          </p:cNvSpPr>
          <p:nvPr>
            <p:ph type="sldNum" sz="quarter" idx="12"/>
          </p:nvPr>
        </p:nvSpPr>
        <p:spPr/>
        <p:txBody>
          <a:bodyPr/>
          <a:lstStyle/>
          <a:p>
            <a:fld id="{C78E7296-6AE6-4583-98A5-FA59FB7A8D58}" type="slidenum">
              <a:rPr lang="en-AU" smtClean="0"/>
              <a:t>‹#›</a:t>
            </a:fld>
            <a:endParaRPr lang="en-AU"/>
          </a:p>
        </p:txBody>
      </p:sp>
    </p:spTree>
    <p:extLst>
      <p:ext uri="{BB962C8B-B14F-4D97-AF65-F5344CB8AC3E}">
        <p14:creationId xmlns:p14="http://schemas.microsoft.com/office/powerpoint/2010/main" val="9300021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EF3FC-F217-4B88-A82E-027AC663E750}"/>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E263E33B-208E-4EC5-A73F-7009A856B633}"/>
              </a:ext>
            </a:extLst>
          </p:cNvPr>
          <p:cNvSpPr>
            <a:spLocks noGrp="1"/>
          </p:cNvSpPr>
          <p:nvPr>
            <p:ph type="dt" sz="half" idx="10"/>
          </p:nvPr>
        </p:nvSpPr>
        <p:spPr/>
        <p:txBody>
          <a:bodyPr/>
          <a:lstStyle/>
          <a:p>
            <a:fld id="{1B71F483-9132-4FA2-A546-6EEF2A6CBF1E}" type="datetimeFigureOut">
              <a:rPr lang="en-AU" smtClean="0"/>
              <a:t>8/07/2019</a:t>
            </a:fld>
            <a:endParaRPr lang="en-AU"/>
          </a:p>
        </p:txBody>
      </p:sp>
      <p:sp>
        <p:nvSpPr>
          <p:cNvPr id="4" name="Footer Placeholder 3">
            <a:extLst>
              <a:ext uri="{FF2B5EF4-FFF2-40B4-BE49-F238E27FC236}">
                <a16:creationId xmlns:a16="http://schemas.microsoft.com/office/drawing/2014/main" id="{84EAABE4-9350-44E6-BDE5-DB8E3923D83D}"/>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D8E769E2-25FA-4C3A-A6E1-508ADF9EAA9C}"/>
              </a:ext>
            </a:extLst>
          </p:cNvPr>
          <p:cNvSpPr>
            <a:spLocks noGrp="1"/>
          </p:cNvSpPr>
          <p:nvPr>
            <p:ph type="sldNum" sz="quarter" idx="12"/>
          </p:nvPr>
        </p:nvSpPr>
        <p:spPr/>
        <p:txBody>
          <a:bodyPr/>
          <a:lstStyle/>
          <a:p>
            <a:fld id="{C78E7296-6AE6-4583-98A5-FA59FB7A8D58}" type="slidenum">
              <a:rPr lang="en-AU" smtClean="0"/>
              <a:t>‹#›</a:t>
            </a:fld>
            <a:endParaRPr lang="en-AU"/>
          </a:p>
        </p:txBody>
      </p:sp>
    </p:spTree>
    <p:extLst>
      <p:ext uri="{BB962C8B-B14F-4D97-AF65-F5344CB8AC3E}">
        <p14:creationId xmlns:p14="http://schemas.microsoft.com/office/powerpoint/2010/main" val="40379258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FABED59-C62B-488B-AFE2-BD31C132A1B1}"/>
              </a:ext>
            </a:extLst>
          </p:cNvPr>
          <p:cNvSpPr>
            <a:spLocks noGrp="1"/>
          </p:cNvSpPr>
          <p:nvPr>
            <p:ph type="dt" sz="half" idx="10"/>
          </p:nvPr>
        </p:nvSpPr>
        <p:spPr/>
        <p:txBody>
          <a:bodyPr/>
          <a:lstStyle/>
          <a:p>
            <a:fld id="{1B71F483-9132-4FA2-A546-6EEF2A6CBF1E}" type="datetimeFigureOut">
              <a:rPr lang="en-AU" smtClean="0"/>
              <a:t>8/07/2019</a:t>
            </a:fld>
            <a:endParaRPr lang="en-AU"/>
          </a:p>
        </p:txBody>
      </p:sp>
      <p:sp>
        <p:nvSpPr>
          <p:cNvPr id="3" name="Footer Placeholder 2">
            <a:extLst>
              <a:ext uri="{FF2B5EF4-FFF2-40B4-BE49-F238E27FC236}">
                <a16:creationId xmlns:a16="http://schemas.microsoft.com/office/drawing/2014/main" id="{AADA80B2-9340-4354-B641-FBBDEF507D49}"/>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DB5D1BED-52EE-401D-A1A4-4E9E232FD19C}"/>
              </a:ext>
            </a:extLst>
          </p:cNvPr>
          <p:cNvSpPr>
            <a:spLocks noGrp="1"/>
          </p:cNvSpPr>
          <p:nvPr>
            <p:ph type="sldNum" sz="quarter" idx="12"/>
          </p:nvPr>
        </p:nvSpPr>
        <p:spPr/>
        <p:txBody>
          <a:bodyPr/>
          <a:lstStyle/>
          <a:p>
            <a:fld id="{C78E7296-6AE6-4583-98A5-FA59FB7A8D58}" type="slidenum">
              <a:rPr lang="en-AU" smtClean="0"/>
              <a:t>‹#›</a:t>
            </a:fld>
            <a:endParaRPr lang="en-AU"/>
          </a:p>
        </p:txBody>
      </p:sp>
    </p:spTree>
    <p:extLst>
      <p:ext uri="{BB962C8B-B14F-4D97-AF65-F5344CB8AC3E}">
        <p14:creationId xmlns:p14="http://schemas.microsoft.com/office/powerpoint/2010/main" val="6555544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B7EDB2-45B0-44DD-9538-25E73AD0013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504A82F6-B006-4E37-984F-E47CB334D12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0C0D3BD4-00DC-469A-A2FC-2946AA4180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B027E85-6C75-4215-A626-8F1183608AE0}"/>
              </a:ext>
            </a:extLst>
          </p:cNvPr>
          <p:cNvSpPr>
            <a:spLocks noGrp="1"/>
          </p:cNvSpPr>
          <p:nvPr>
            <p:ph type="dt" sz="half" idx="10"/>
          </p:nvPr>
        </p:nvSpPr>
        <p:spPr/>
        <p:txBody>
          <a:bodyPr/>
          <a:lstStyle/>
          <a:p>
            <a:fld id="{1B71F483-9132-4FA2-A546-6EEF2A6CBF1E}" type="datetimeFigureOut">
              <a:rPr lang="en-AU" smtClean="0"/>
              <a:t>8/07/2019</a:t>
            </a:fld>
            <a:endParaRPr lang="en-AU"/>
          </a:p>
        </p:txBody>
      </p:sp>
      <p:sp>
        <p:nvSpPr>
          <p:cNvPr id="6" name="Footer Placeholder 5">
            <a:extLst>
              <a:ext uri="{FF2B5EF4-FFF2-40B4-BE49-F238E27FC236}">
                <a16:creationId xmlns:a16="http://schemas.microsoft.com/office/drawing/2014/main" id="{01F316CC-B2B1-437E-B037-A651112EFC4F}"/>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97139AA2-0D39-4ACA-8292-91CCE110317E}"/>
              </a:ext>
            </a:extLst>
          </p:cNvPr>
          <p:cNvSpPr>
            <a:spLocks noGrp="1"/>
          </p:cNvSpPr>
          <p:nvPr>
            <p:ph type="sldNum" sz="quarter" idx="12"/>
          </p:nvPr>
        </p:nvSpPr>
        <p:spPr/>
        <p:txBody>
          <a:bodyPr/>
          <a:lstStyle/>
          <a:p>
            <a:fld id="{C78E7296-6AE6-4583-98A5-FA59FB7A8D58}" type="slidenum">
              <a:rPr lang="en-AU" smtClean="0"/>
              <a:t>‹#›</a:t>
            </a:fld>
            <a:endParaRPr lang="en-AU"/>
          </a:p>
        </p:txBody>
      </p:sp>
    </p:spTree>
    <p:extLst>
      <p:ext uri="{BB962C8B-B14F-4D97-AF65-F5344CB8AC3E}">
        <p14:creationId xmlns:p14="http://schemas.microsoft.com/office/powerpoint/2010/main" val="10162811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8D843-AFA7-4112-88EE-6F3EC8B7F5C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92350F66-5EF5-4CCB-B38D-67E906F294E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72507550-631E-44B1-94F0-F11F3108A4C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2C4BA2F-6883-427B-A1B5-F6CE7DC4858F}"/>
              </a:ext>
            </a:extLst>
          </p:cNvPr>
          <p:cNvSpPr>
            <a:spLocks noGrp="1"/>
          </p:cNvSpPr>
          <p:nvPr>
            <p:ph type="dt" sz="half" idx="10"/>
          </p:nvPr>
        </p:nvSpPr>
        <p:spPr/>
        <p:txBody>
          <a:bodyPr/>
          <a:lstStyle/>
          <a:p>
            <a:fld id="{1B71F483-9132-4FA2-A546-6EEF2A6CBF1E}" type="datetimeFigureOut">
              <a:rPr lang="en-AU" smtClean="0"/>
              <a:t>8/07/2019</a:t>
            </a:fld>
            <a:endParaRPr lang="en-AU"/>
          </a:p>
        </p:txBody>
      </p:sp>
      <p:sp>
        <p:nvSpPr>
          <p:cNvPr id="6" name="Footer Placeholder 5">
            <a:extLst>
              <a:ext uri="{FF2B5EF4-FFF2-40B4-BE49-F238E27FC236}">
                <a16:creationId xmlns:a16="http://schemas.microsoft.com/office/drawing/2014/main" id="{C5910162-9BD7-4CEA-9A57-3FCFECADD214}"/>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A7D2AF7F-3B0B-421F-932B-5B18B0CAEC59}"/>
              </a:ext>
            </a:extLst>
          </p:cNvPr>
          <p:cNvSpPr>
            <a:spLocks noGrp="1"/>
          </p:cNvSpPr>
          <p:nvPr>
            <p:ph type="sldNum" sz="quarter" idx="12"/>
          </p:nvPr>
        </p:nvSpPr>
        <p:spPr/>
        <p:txBody>
          <a:bodyPr/>
          <a:lstStyle/>
          <a:p>
            <a:fld id="{C78E7296-6AE6-4583-98A5-FA59FB7A8D58}" type="slidenum">
              <a:rPr lang="en-AU" smtClean="0"/>
              <a:t>‹#›</a:t>
            </a:fld>
            <a:endParaRPr lang="en-AU"/>
          </a:p>
        </p:txBody>
      </p:sp>
    </p:spTree>
    <p:extLst>
      <p:ext uri="{BB962C8B-B14F-4D97-AF65-F5344CB8AC3E}">
        <p14:creationId xmlns:p14="http://schemas.microsoft.com/office/powerpoint/2010/main" val="19800175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2FE20B0-0F62-44C0-BB79-45BD4A1D2A7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9BA14B03-70C5-4009-9E8C-F47F117C27C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93E2AD03-7CC1-4561-B902-B29E8DA3302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B71F483-9132-4FA2-A546-6EEF2A6CBF1E}" type="datetimeFigureOut">
              <a:rPr lang="en-AU" smtClean="0"/>
              <a:t>8/07/2019</a:t>
            </a:fld>
            <a:endParaRPr lang="en-AU"/>
          </a:p>
        </p:txBody>
      </p:sp>
      <p:sp>
        <p:nvSpPr>
          <p:cNvPr id="5" name="Footer Placeholder 4">
            <a:extLst>
              <a:ext uri="{FF2B5EF4-FFF2-40B4-BE49-F238E27FC236}">
                <a16:creationId xmlns:a16="http://schemas.microsoft.com/office/drawing/2014/main" id="{E534B2AC-4882-41B0-B745-94576D22640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a:extLst>
              <a:ext uri="{FF2B5EF4-FFF2-40B4-BE49-F238E27FC236}">
                <a16:creationId xmlns:a16="http://schemas.microsoft.com/office/drawing/2014/main" id="{2436FB4F-2DD4-40A1-ABD1-184C83E82F8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78E7296-6AE6-4583-98A5-FA59FB7A8D58}" type="slidenum">
              <a:rPr lang="en-AU" smtClean="0"/>
              <a:t>‹#›</a:t>
            </a:fld>
            <a:endParaRPr lang="en-AU"/>
          </a:p>
        </p:txBody>
      </p:sp>
    </p:spTree>
    <p:extLst>
      <p:ext uri="{BB962C8B-B14F-4D97-AF65-F5344CB8AC3E}">
        <p14:creationId xmlns:p14="http://schemas.microsoft.com/office/powerpoint/2010/main" val="8103943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363C4D-A599-4416-AAD5-5D45961ED488}"/>
              </a:ext>
            </a:extLst>
          </p:cNvPr>
          <p:cNvSpPr>
            <a:spLocks noGrp="1"/>
          </p:cNvSpPr>
          <p:nvPr>
            <p:ph type="title"/>
          </p:nvPr>
        </p:nvSpPr>
        <p:spPr/>
        <p:txBody>
          <a:bodyPr/>
          <a:lstStyle/>
          <a:p>
            <a:r>
              <a:rPr lang="en-AU" dirty="0"/>
              <a:t>ANZ Virtual Internship Predictive Analysis</a:t>
            </a:r>
          </a:p>
        </p:txBody>
      </p:sp>
      <p:sp>
        <p:nvSpPr>
          <p:cNvPr id="3" name="Content Placeholder 2">
            <a:extLst>
              <a:ext uri="{FF2B5EF4-FFF2-40B4-BE49-F238E27FC236}">
                <a16:creationId xmlns:a16="http://schemas.microsoft.com/office/drawing/2014/main" id="{76F8B3BD-526F-4B45-93C9-C272A000B003}"/>
              </a:ext>
            </a:extLst>
          </p:cNvPr>
          <p:cNvSpPr>
            <a:spLocks noGrp="1"/>
          </p:cNvSpPr>
          <p:nvPr>
            <p:ph idx="1"/>
          </p:nvPr>
        </p:nvSpPr>
        <p:spPr/>
        <p:txBody>
          <a:bodyPr/>
          <a:lstStyle/>
          <a:p>
            <a:r>
              <a:rPr lang="en-AU" dirty="0"/>
              <a:t>Prepared by Mustafa Neguib</a:t>
            </a:r>
          </a:p>
          <a:p>
            <a:r>
              <a:rPr lang="en-AU" dirty="0"/>
              <a:t>Master of Information Technology</a:t>
            </a:r>
          </a:p>
          <a:p>
            <a:r>
              <a:rPr lang="en-AU" dirty="0"/>
              <a:t>The University of Melbourne</a:t>
            </a:r>
          </a:p>
        </p:txBody>
      </p:sp>
    </p:spTree>
    <p:extLst>
      <p:ext uri="{BB962C8B-B14F-4D97-AF65-F5344CB8AC3E}">
        <p14:creationId xmlns:p14="http://schemas.microsoft.com/office/powerpoint/2010/main" val="19430563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CCBC2B-D7CE-41CB-975C-475E3FF03FA1}"/>
              </a:ext>
            </a:extLst>
          </p:cNvPr>
          <p:cNvSpPr>
            <a:spLocks noGrp="1"/>
          </p:cNvSpPr>
          <p:nvPr>
            <p:ph type="title"/>
          </p:nvPr>
        </p:nvSpPr>
        <p:spPr/>
        <p:txBody>
          <a:bodyPr/>
          <a:lstStyle/>
          <a:p>
            <a:r>
              <a:rPr lang="en-AU" dirty="0"/>
              <a:t>Introduction</a:t>
            </a:r>
          </a:p>
        </p:txBody>
      </p:sp>
      <p:sp>
        <p:nvSpPr>
          <p:cNvPr id="3" name="Content Placeholder 2">
            <a:extLst>
              <a:ext uri="{FF2B5EF4-FFF2-40B4-BE49-F238E27FC236}">
                <a16:creationId xmlns:a16="http://schemas.microsoft.com/office/drawing/2014/main" id="{57E6EC65-7041-4913-B7C4-977CE595E0A6}"/>
              </a:ext>
            </a:extLst>
          </p:cNvPr>
          <p:cNvSpPr>
            <a:spLocks noGrp="1"/>
          </p:cNvSpPr>
          <p:nvPr>
            <p:ph idx="1"/>
          </p:nvPr>
        </p:nvSpPr>
        <p:spPr/>
        <p:txBody>
          <a:bodyPr/>
          <a:lstStyle/>
          <a:p>
            <a:r>
              <a:rPr lang="en-US" dirty="0"/>
              <a:t>I had dataset from ANZ Bank which contained transactions of 100 customers. I was required to build a linear regression model and a decision tree model.</a:t>
            </a:r>
          </a:p>
          <a:p>
            <a:r>
              <a:rPr lang="en-US" dirty="0"/>
              <a:t>In order to do so I calculated the following:</a:t>
            </a:r>
          </a:p>
          <a:p>
            <a:pPr lvl="1"/>
            <a:r>
              <a:rPr lang="en-US" dirty="0"/>
              <a:t>annual salary, annual balance, annual spending</a:t>
            </a:r>
          </a:p>
          <a:p>
            <a:endParaRPr lang="en-AU" dirty="0"/>
          </a:p>
        </p:txBody>
      </p:sp>
    </p:spTree>
    <p:extLst>
      <p:ext uri="{BB962C8B-B14F-4D97-AF65-F5344CB8AC3E}">
        <p14:creationId xmlns:p14="http://schemas.microsoft.com/office/powerpoint/2010/main" val="7021761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BD453-FFD9-47E9-AA78-F22A7ED09327}"/>
              </a:ext>
            </a:extLst>
          </p:cNvPr>
          <p:cNvSpPr>
            <a:spLocks noGrp="1"/>
          </p:cNvSpPr>
          <p:nvPr>
            <p:ph type="title"/>
          </p:nvPr>
        </p:nvSpPr>
        <p:spPr/>
        <p:txBody>
          <a:bodyPr/>
          <a:lstStyle/>
          <a:p>
            <a:r>
              <a:rPr lang="en-AU" dirty="0"/>
              <a:t>Linear Regression Models</a:t>
            </a:r>
          </a:p>
        </p:txBody>
      </p:sp>
      <p:pic>
        <p:nvPicPr>
          <p:cNvPr id="5" name="Content Placeholder 4">
            <a:extLst>
              <a:ext uri="{FF2B5EF4-FFF2-40B4-BE49-F238E27FC236}">
                <a16:creationId xmlns:a16="http://schemas.microsoft.com/office/drawing/2014/main" id="{449D11A6-5E10-484C-90C7-08A7C366358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3118" y="2814415"/>
            <a:ext cx="3784098" cy="2596930"/>
          </a:xfrm>
        </p:spPr>
      </p:pic>
      <p:sp>
        <p:nvSpPr>
          <p:cNvPr id="9" name="Rectangle 3">
            <a:extLst>
              <a:ext uri="{FF2B5EF4-FFF2-40B4-BE49-F238E27FC236}">
                <a16:creationId xmlns:a16="http://schemas.microsoft.com/office/drawing/2014/main" id="{96522739-2320-4E67-850A-44678854570D}"/>
              </a:ext>
            </a:extLst>
          </p:cNvPr>
          <p:cNvSpPr>
            <a:spLocks noChangeArrowheads="1"/>
          </p:cNvSpPr>
          <p:nvPr/>
        </p:nvSpPr>
        <p:spPr bwMode="auto">
          <a:xfrm>
            <a:off x="1147484" y="5588499"/>
            <a:ext cx="2357718" cy="73866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rPr>
              <a:t>Mean Absolute Error: 13.39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rPr>
              <a:t>Mean Squared Error: 231.82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rPr>
              <a:t>Root Mean Squared Error: 15.23 Correlation Coefficient r: -0.04 </a:t>
            </a:r>
          </a:p>
        </p:txBody>
      </p:sp>
      <p:sp>
        <p:nvSpPr>
          <p:cNvPr id="12" name="Rectangle 3">
            <a:extLst>
              <a:ext uri="{FF2B5EF4-FFF2-40B4-BE49-F238E27FC236}">
                <a16:creationId xmlns:a16="http://schemas.microsoft.com/office/drawing/2014/main" id="{79F520E8-1E5C-4D0D-9156-6A721F82DDEA}"/>
              </a:ext>
            </a:extLst>
          </p:cNvPr>
          <p:cNvSpPr>
            <a:spLocks noChangeArrowheads="1"/>
          </p:cNvSpPr>
          <p:nvPr/>
        </p:nvSpPr>
        <p:spPr bwMode="auto">
          <a:xfrm>
            <a:off x="5060578" y="5588499"/>
            <a:ext cx="2357718" cy="73866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rPr>
              <a:t>Mean Absolute Error: 5.46</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rPr>
              <a:t>Mean Squared Error: 43.29</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rPr>
              <a:t>Root Mean Squared Error: 6.58</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rPr>
              <a:t>Correlation Coefficient r: 0.22</a:t>
            </a:r>
          </a:p>
        </p:txBody>
      </p:sp>
      <p:sp>
        <p:nvSpPr>
          <p:cNvPr id="15" name="Rectangle 3">
            <a:extLst>
              <a:ext uri="{FF2B5EF4-FFF2-40B4-BE49-F238E27FC236}">
                <a16:creationId xmlns:a16="http://schemas.microsoft.com/office/drawing/2014/main" id="{B564B6E6-4625-4894-8C3B-60B4C5D93E6E}"/>
              </a:ext>
            </a:extLst>
          </p:cNvPr>
          <p:cNvSpPr>
            <a:spLocks noChangeArrowheads="1"/>
          </p:cNvSpPr>
          <p:nvPr/>
        </p:nvSpPr>
        <p:spPr bwMode="auto">
          <a:xfrm>
            <a:off x="9031536" y="5588499"/>
            <a:ext cx="2143380" cy="73866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rPr>
              <a:t>Mean Absolute Error: 15.2</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rPr>
              <a:t>Mean Squared Error: 489.82</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rPr>
              <a:t>Root Mean Squared Error: 22.13</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rPr>
              <a:t>Correlation Coefficient r:  0.03</a:t>
            </a:r>
          </a:p>
        </p:txBody>
      </p:sp>
      <p:pic>
        <p:nvPicPr>
          <p:cNvPr id="17" name="Picture 16">
            <a:extLst>
              <a:ext uri="{FF2B5EF4-FFF2-40B4-BE49-F238E27FC236}">
                <a16:creationId xmlns:a16="http://schemas.microsoft.com/office/drawing/2014/main" id="{66A5F14D-DE5A-43D5-8069-DEC76D57D07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34754" y="2843989"/>
            <a:ext cx="3881640" cy="2398766"/>
          </a:xfrm>
          <a:prstGeom prst="rect">
            <a:avLst/>
          </a:prstGeom>
        </p:spPr>
      </p:pic>
      <p:pic>
        <p:nvPicPr>
          <p:cNvPr id="19" name="Picture 18">
            <a:extLst>
              <a:ext uri="{FF2B5EF4-FFF2-40B4-BE49-F238E27FC236}">
                <a16:creationId xmlns:a16="http://schemas.microsoft.com/office/drawing/2014/main" id="{4470DD06-42EA-4890-946D-C64B8116B52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53954" y="2843989"/>
            <a:ext cx="3848149" cy="2333129"/>
          </a:xfrm>
          <a:prstGeom prst="rect">
            <a:avLst/>
          </a:prstGeom>
        </p:spPr>
      </p:pic>
      <p:sp>
        <p:nvSpPr>
          <p:cNvPr id="20" name="TextBox 19">
            <a:extLst>
              <a:ext uri="{FF2B5EF4-FFF2-40B4-BE49-F238E27FC236}">
                <a16:creationId xmlns:a16="http://schemas.microsoft.com/office/drawing/2014/main" id="{F98ECECE-9AF2-45D6-BAC0-6266D3FB59D5}"/>
              </a:ext>
            </a:extLst>
          </p:cNvPr>
          <p:cNvSpPr txBox="1"/>
          <p:nvPr/>
        </p:nvSpPr>
        <p:spPr>
          <a:xfrm>
            <a:off x="439270" y="1640404"/>
            <a:ext cx="11178988" cy="923330"/>
          </a:xfrm>
          <a:prstGeom prst="rect">
            <a:avLst/>
          </a:prstGeom>
          <a:noFill/>
        </p:spPr>
        <p:txBody>
          <a:bodyPr wrap="square" rtlCol="0">
            <a:spAutoFit/>
          </a:bodyPr>
          <a:lstStyle/>
          <a:p>
            <a:r>
              <a:rPr lang="en-US" dirty="0"/>
              <a:t>The following graphs shows the distribution of the data and also show that the variables do not correlate with each other, so building a linear regression model will not give good results. However, we can perform classification by using the decision tree classifier.</a:t>
            </a:r>
            <a:endParaRPr lang="en-AU" dirty="0"/>
          </a:p>
        </p:txBody>
      </p:sp>
    </p:spTree>
    <p:extLst>
      <p:ext uri="{BB962C8B-B14F-4D97-AF65-F5344CB8AC3E}">
        <p14:creationId xmlns:p14="http://schemas.microsoft.com/office/powerpoint/2010/main" val="32262437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BD453-FFD9-47E9-AA78-F22A7ED09327}"/>
              </a:ext>
            </a:extLst>
          </p:cNvPr>
          <p:cNvSpPr>
            <a:spLocks noGrp="1"/>
          </p:cNvSpPr>
          <p:nvPr>
            <p:ph type="title"/>
          </p:nvPr>
        </p:nvSpPr>
        <p:spPr/>
        <p:txBody>
          <a:bodyPr/>
          <a:lstStyle/>
          <a:p>
            <a:r>
              <a:rPr lang="en-AU" dirty="0"/>
              <a:t>Linear Regression Models</a:t>
            </a:r>
          </a:p>
        </p:txBody>
      </p:sp>
      <p:pic>
        <p:nvPicPr>
          <p:cNvPr id="11" name="Picture 10">
            <a:extLst>
              <a:ext uri="{FF2B5EF4-FFF2-40B4-BE49-F238E27FC236}">
                <a16:creationId xmlns:a16="http://schemas.microsoft.com/office/drawing/2014/main" id="{E4393E3E-4651-419D-8E31-C441EDD42D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7219" y="1968110"/>
            <a:ext cx="3783600" cy="2537781"/>
          </a:xfrm>
          <a:prstGeom prst="rect">
            <a:avLst/>
          </a:prstGeom>
        </p:spPr>
      </p:pic>
      <p:sp>
        <p:nvSpPr>
          <p:cNvPr id="12" name="Rectangle 3">
            <a:extLst>
              <a:ext uri="{FF2B5EF4-FFF2-40B4-BE49-F238E27FC236}">
                <a16:creationId xmlns:a16="http://schemas.microsoft.com/office/drawing/2014/main" id="{79F520E8-1E5C-4D0D-9156-6A721F82DDEA}"/>
              </a:ext>
            </a:extLst>
          </p:cNvPr>
          <p:cNvSpPr>
            <a:spLocks noChangeArrowheads="1"/>
          </p:cNvSpPr>
          <p:nvPr/>
        </p:nvSpPr>
        <p:spPr bwMode="auto">
          <a:xfrm>
            <a:off x="1264023" y="4712620"/>
            <a:ext cx="2357718" cy="73866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rPr>
              <a:t>Mean Absolute Error: 13.14</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rPr>
              <a:t>Mean Squared Error: 227.14</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rPr>
              <a:t>Root Mean Squared Error: 15.07</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rPr>
              <a:t>Correlation Coefficient r: -0.1 </a:t>
            </a:r>
          </a:p>
        </p:txBody>
      </p:sp>
      <p:pic>
        <p:nvPicPr>
          <p:cNvPr id="14" name="Picture 13">
            <a:extLst>
              <a:ext uri="{FF2B5EF4-FFF2-40B4-BE49-F238E27FC236}">
                <a16:creationId xmlns:a16="http://schemas.microsoft.com/office/drawing/2014/main" id="{B0B74BA0-D56C-4C90-9953-C4D5322056F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29117" y="1968110"/>
            <a:ext cx="3611373" cy="2447850"/>
          </a:xfrm>
          <a:prstGeom prst="rect">
            <a:avLst/>
          </a:prstGeom>
        </p:spPr>
      </p:pic>
      <p:sp>
        <p:nvSpPr>
          <p:cNvPr id="15" name="Rectangle 3">
            <a:extLst>
              <a:ext uri="{FF2B5EF4-FFF2-40B4-BE49-F238E27FC236}">
                <a16:creationId xmlns:a16="http://schemas.microsoft.com/office/drawing/2014/main" id="{B564B6E6-4625-4894-8C3B-60B4C5D93E6E}"/>
              </a:ext>
            </a:extLst>
          </p:cNvPr>
          <p:cNvSpPr>
            <a:spLocks noChangeArrowheads="1"/>
          </p:cNvSpPr>
          <p:nvPr/>
        </p:nvSpPr>
        <p:spPr bwMode="auto">
          <a:xfrm>
            <a:off x="5046721" y="4712620"/>
            <a:ext cx="2143380" cy="73866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rPr>
              <a:t>Mean Absolute Error: 5.4</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rPr>
              <a:t>Mean Squared Error: 56.24</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rPr>
              <a:t>Root Mean Squared Error: 7.5</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rPr>
              <a:t>Correlation Coefficient r:  0.29</a:t>
            </a:r>
          </a:p>
        </p:txBody>
      </p:sp>
      <p:sp>
        <p:nvSpPr>
          <p:cNvPr id="17" name="Rectangle 3">
            <a:extLst>
              <a:ext uri="{FF2B5EF4-FFF2-40B4-BE49-F238E27FC236}">
                <a16:creationId xmlns:a16="http://schemas.microsoft.com/office/drawing/2014/main" id="{599A0070-F7B6-4441-8036-BF92DE3813FC}"/>
              </a:ext>
            </a:extLst>
          </p:cNvPr>
          <p:cNvSpPr>
            <a:spLocks noChangeArrowheads="1"/>
          </p:cNvSpPr>
          <p:nvPr/>
        </p:nvSpPr>
        <p:spPr bwMode="auto">
          <a:xfrm>
            <a:off x="8911012" y="4712620"/>
            <a:ext cx="2143380" cy="73866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rPr>
              <a:t>Mean Absolute Error: 5.5</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rPr>
              <a:t>Mean Squared Error: 43.2</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rPr>
              <a:t>Root Mean Squared Error: 6.57</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rPr>
              <a:t>Correlation Coefficient r:  -0.13</a:t>
            </a:r>
          </a:p>
        </p:txBody>
      </p:sp>
      <p:pic>
        <p:nvPicPr>
          <p:cNvPr id="13" name="Picture 12">
            <a:extLst>
              <a:ext uri="{FF2B5EF4-FFF2-40B4-BE49-F238E27FC236}">
                <a16:creationId xmlns:a16="http://schemas.microsoft.com/office/drawing/2014/main" id="{68D1C1A4-35A7-4EA2-A341-14F49C7F33A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21183" y="1971568"/>
            <a:ext cx="4114716" cy="2440933"/>
          </a:xfrm>
          <a:prstGeom prst="rect">
            <a:avLst/>
          </a:prstGeom>
        </p:spPr>
      </p:pic>
    </p:spTree>
    <p:extLst>
      <p:ext uri="{BB962C8B-B14F-4D97-AF65-F5344CB8AC3E}">
        <p14:creationId xmlns:p14="http://schemas.microsoft.com/office/powerpoint/2010/main" val="8413241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81EF76-F986-49AC-9B86-0469E4CC450D}"/>
              </a:ext>
            </a:extLst>
          </p:cNvPr>
          <p:cNvSpPr>
            <a:spLocks noGrp="1"/>
          </p:cNvSpPr>
          <p:nvPr>
            <p:ph type="title"/>
          </p:nvPr>
        </p:nvSpPr>
        <p:spPr/>
        <p:txBody>
          <a:bodyPr/>
          <a:lstStyle/>
          <a:p>
            <a:r>
              <a:rPr lang="en-AU" dirty="0"/>
              <a:t>Decision Tree Model</a:t>
            </a:r>
          </a:p>
        </p:txBody>
      </p:sp>
      <p:sp>
        <p:nvSpPr>
          <p:cNvPr id="3" name="Content Placeholder 2">
            <a:extLst>
              <a:ext uri="{FF2B5EF4-FFF2-40B4-BE49-F238E27FC236}">
                <a16:creationId xmlns:a16="http://schemas.microsoft.com/office/drawing/2014/main" id="{E2F4436C-22AA-4223-91FA-40151B84CCDD}"/>
              </a:ext>
            </a:extLst>
          </p:cNvPr>
          <p:cNvSpPr>
            <a:spLocks noGrp="1"/>
          </p:cNvSpPr>
          <p:nvPr>
            <p:ph idx="1"/>
          </p:nvPr>
        </p:nvSpPr>
        <p:spPr>
          <a:xfrm>
            <a:off x="838200" y="1825625"/>
            <a:ext cx="10515600" cy="1365810"/>
          </a:xfrm>
        </p:spPr>
        <p:txBody>
          <a:bodyPr>
            <a:normAutofit fontScale="55000" lnSpcReduction="20000"/>
          </a:bodyPr>
          <a:lstStyle/>
          <a:p>
            <a:r>
              <a:rPr lang="en-AU" dirty="0"/>
              <a:t>In order to build a decision tree model, I wanted to be able to rank the data based on the data and as a result I decided to incorporate percentiles for each of the features.</a:t>
            </a:r>
          </a:p>
          <a:p>
            <a:r>
              <a:rPr lang="en-AU" dirty="0"/>
              <a:t>The decision tree classifier is a supervised learning algorithm so due to that I needed to classify the training data as well. This was done by using the percentiles and dividing them into high, medium and low classes which are then in combination labelled as either being a healthy or unhealthy account.</a:t>
            </a:r>
          </a:p>
          <a:p>
            <a:r>
              <a:rPr lang="en-AU" dirty="0"/>
              <a:t>The accuracy that the decision tree model has achieved is of 90%.</a:t>
            </a:r>
          </a:p>
        </p:txBody>
      </p:sp>
      <p:pic>
        <p:nvPicPr>
          <p:cNvPr id="5" name="Picture 4">
            <a:extLst>
              <a:ext uri="{FF2B5EF4-FFF2-40B4-BE49-F238E27FC236}">
                <a16:creationId xmlns:a16="http://schemas.microsoft.com/office/drawing/2014/main" id="{C5CD371D-D2CA-46BC-B19C-EE93CCAA9B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1464" y="3482882"/>
            <a:ext cx="10080811" cy="1674937"/>
          </a:xfrm>
          <a:prstGeom prst="rect">
            <a:avLst/>
          </a:prstGeom>
        </p:spPr>
      </p:pic>
    </p:spTree>
    <p:extLst>
      <p:ext uri="{BB962C8B-B14F-4D97-AF65-F5344CB8AC3E}">
        <p14:creationId xmlns:p14="http://schemas.microsoft.com/office/powerpoint/2010/main" val="32822371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81EF76-F986-49AC-9B86-0469E4CC450D}"/>
              </a:ext>
            </a:extLst>
          </p:cNvPr>
          <p:cNvSpPr>
            <a:spLocks noGrp="1"/>
          </p:cNvSpPr>
          <p:nvPr>
            <p:ph type="title"/>
          </p:nvPr>
        </p:nvSpPr>
        <p:spPr/>
        <p:txBody>
          <a:bodyPr/>
          <a:lstStyle/>
          <a:p>
            <a:r>
              <a:rPr lang="en-AU" dirty="0"/>
              <a:t>Decision Tree Model</a:t>
            </a:r>
          </a:p>
        </p:txBody>
      </p:sp>
      <p:pic>
        <p:nvPicPr>
          <p:cNvPr id="9" name="Picture 8">
            <a:extLst>
              <a:ext uri="{FF2B5EF4-FFF2-40B4-BE49-F238E27FC236}">
                <a16:creationId xmlns:a16="http://schemas.microsoft.com/office/drawing/2014/main" id="{28B930A5-0E98-4A9E-A95B-2C86A625AF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96553" y="1744166"/>
            <a:ext cx="4766153" cy="4714904"/>
          </a:xfrm>
          <a:prstGeom prst="rect">
            <a:avLst/>
          </a:prstGeom>
        </p:spPr>
      </p:pic>
    </p:spTree>
    <p:extLst>
      <p:ext uri="{BB962C8B-B14F-4D97-AF65-F5344CB8AC3E}">
        <p14:creationId xmlns:p14="http://schemas.microsoft.com/office/powerpoint/2010/main" val="8220326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455</TotalTime>
  <Words>357</Words>
  <Application>Microsoft Office PowerPoint</Application>
  <PresentationFormat>Widescreen</PresentationFormat>
  <Paragraphs>39</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ANZ Virtual Internship Predictive Analysis</vt:lpstr>
      <vt:lpstr>Introduction</vt:lpstr>
      <vt:lpstr>Linear Regression Models</vt:lpstr>
      <vt:lpstr>Linear Regression Models</vt:lpstr>
      <vt:lpstr>Decision Tree Model</vt:lpstr>
      <vt:lpstr>Decision Tree Model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Mustafa Neguib</dc:creator>
  <cp:lastModifiedBy>Mustafa Neguib</cp:lastModifiedBy>
  <cp:revision>31</cp:revision>
  <dcterms:created xsi:type="dcterms:W3CDTF">2019-07-04T12:23:37Z</dcterms:created>
  <dcterms:modified xsi:type="dcterms:W3CDTF">2019-07-07T15:25:29Z</dcterms:modified>
</cp:coreProperties>
</file>