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2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6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2855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93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120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86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22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7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2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9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9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9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2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0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0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3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8086-5D40-471D-A9CA-1D6FF2AE1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RDBMS Project Synopsis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BA2EC-6E8D-4E14-B67D-C07BBC965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~ By Dhruv Chaudhary </a:t>
            </a:r>
          </a:p>
          <a:p>
            <a:r>
              <a:rPr lang="en-IN" dirty="0"/>
              <a:t>Reg. No. : 209303197</a:t>
            </a:r>
          </a:p>
          <a:p>
            <a:r>
              <a:rPr lang="en-IN" dirty="0"/>
              <a:t>Branch: CCE | Section: C</a:t>
            </a:r>
          </a:p>
        </p:txBody>
      </p:sp>
    </p:spTree>
    <p:extLst>
      <p:ext uri="{BB962C8B-B14F-4D97-AF65-F5344CB8AC3E}">
        <p14:creationId xmlns:p14="http://schemas.microsoft.com/office/powerpoint/2010/main" val="354013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84E8-CCC7-4E31-BCB8-BB9C1398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6783-CA50-4B3F-94B3-E693F519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to the project &amp; Application Areas</a:t>
            </a:r>
          </a:p>
          <a:p>
            <a:r>
              <a:rPr lang="en-IN" dirty="0"/>
              <a:t>Hardware and Software Requirements</a:t>
            </a:r>
          </a:p>
          <a:p>
            <a:r>
              <a:rPr lang="en-IN" dirty="0"/>
              <a:t>Gantt chart</a:t>
            </a:r>
          </a:p>
          <a:p>
            <a:r>
              <a:rPr lang="en-IN" dirty="0"/>
              <a:t>ER Diagram</a:t>
            </a:r>
          </a:p>
          <a:p>
            <a:r>
              <a:rPr lang="en-IN" dirty="0"/>
              <a:t>Room for improvement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53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DE1B-957E-4C05-8FF7-62193DDB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C66D9-BBCE-42B1-9623-810768AB5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Title: RETAIL MANAGEMENT SYSTEM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All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Retails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 need some variation of a management system. A Retail management system will help with operations of a retail store. This system will be built for a single store that can be scaled up to multiple stores. A Retail management system will have multiple benefits for stores such as: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+mj-lt"/>
              </a:rPr>
              <a:t>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) Provides valuable data on customers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) Provides customer feedback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+mj-lt"/>
              </a:rPr>
              <a:t>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) Increases sales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+mj-lt"/>
              </a:rPr>
              <a:t>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) Better inventory management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790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BEFC-AF56-4E73-A07D-7CFA576B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AND 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9086F-33CC-4E26-88CB-4A72FEFA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HARDWARE REQUIREMENTS:-</a:t>
            </a:r>
          </a:p>
          <a:p>
            <a:pPr lvl="1"/>
            <a:r>
              <a:rPr lang="en-IN" dirty="0"/>
              <a:t>PC/Laptop</a:t>
            </a:r>
          </a:p>
          <a:p>
            <a:pPr lvl="1"/>
            <a:r>
              <a:rPr lang="en-IN" dirty="0"/>
              <a:t>Processor: Intel core i7</a:t>
            </a:r>
          </a:p>
          <a:p>
            <a:pPr lvl="1"/>
            <a:r>
              <a:rPr lang="en-IN" dirty="0"/>
              <a:t>RAM: 16GB</a:t>
            </a:r>
          </a:p>
          <a:p>
            <a:pPr lvl="1"/>
            <a:r>
              <a:rPr lang="en-IN" dirty="0"/>
              <a:t>Graphics: Nvidia GeForce RTX 2060</a:t>
            </a:r>
          </a:p>
          <a:p>
            <a:pPr marL="457200" lvl="1" indent="0">
              <a:buNone/>
            </a:pPr>
            <a:endParaRPr lang="en-IN" dirty="0"/>
          </a:p>
          <a:p>
            <a:pPr indent="-285750"/>
            <a:r>
              <a:rPr lang="en-IN" dirty="0"/>
              <a:t>SOFTWARE REQUIREMENTS:-</a:t>
            </a:r>
          </a:p>
          <a:p>
            <a:pPr lvl="1"/>
            <a:r>
              <a:rPr lang="en-IN" dirty="0"/>
              <a:t>ORACLE Application Express (APEX)</a:t>
            </a:r>
          </a:p>
          <a:p>
            <a:pPr lvl="1"/>
            <a:r>
              <a:rPr lang="en-IN" dirty="0"/>
              <a:t>SQL</a:t>
            </a:r>
          </a:p>
          <a:p>
            <a:pPr lvl="1"/>
            <a:r>
              <a:rPr lang="en-IN" dirty="0"/>
              <a:t>Windows 11</a:t>
            </a:r>
          </a:p>
          <a:p>
            <a:pPr lvl="1"/>
            <a:r>
              <a:rPr lang="en-IN" dirty="0"/>
              <a:t>OneNote</a:t>
            </a:r>
          </a:p>
        </p:txBody>
      </p:sp>
    </p:spTree>
    <p:extLst>
      <p:ext uri="{BB962C8B-B14F-4D97-AF65-F5344CB8AC3E}">
        <p14:creationId xmlns:p14="http://schemas.microsoft.com/office/powerpoint/2010/main" val="130566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D25A-0DAB-4C88-A777-9D006E9F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4BFE89D-FEB7-4531-98F6-876A0B81C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394" y="2160588"/>
            <a:ext cx="5175249" cy="38814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EDBFF3-9A18-4635-A107-39799B0D679A}"/>
              </a:ext>
            </a:extLst>
          </p:cNvPr>
          <p:cNvSpPr txBox="1"/>
          <p:nvPr/>
        </p:nvSpPr>
        <p:spPr>
          <a:xfrm>
            <a:off x="3052011" y="3248344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D249B-25A4-12D7-1DA8-0434C64D8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3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8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BCAF9F-E38E-FE26-DB8B-CD22B9584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08" y="1712259"/>
            <a:ext cx="8928927" cy="45361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A6745C-3549-4529-90B0-4F78F5BC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142056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C7B3-A21E-448F-8DD5-F8C3BA61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ROOM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CC488-288D-4D05-BAC7-1E3FE6F4A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Clarify doubts regarding Reservation through Website entity</a:t>
            </a:r>
          </a:p>
          <a:p>
            <a:r>
              <a:rPr lang="en-IN" dirty="0"/>
              <a:t>Take up any suggestions</a:t>
            </a:r>
          </a:p>
        </p:txBody>
      </p:sp>
    </p:spTree>
    <p:extLst>
      <p:ext uri="{BB962C8B-B14F-4D97-AF65-F5344CB8AC3E}">
        <p14:creationId xmlns:p14="http://schemas.microsoft.com/office/powerpoint/2010/main" val="32419135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175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RDBMS Project Synopsis</vt:lpstr>
      <vt:lpstr>TABLE OF CONTENTS</vt:lpstr>
      <vt:lpstr>INTRODUCTION</vt:lpstr>
      <vt:lpstr>HARDWARE AND SOFTWARE REQUIREMENTS</vt:lpstr>
      <vt:lpstr>PowerPoint Presentation</vt:lpstr>
      <vt:lpstr>ER DIAGRAM</vt:lpstr>
      <vt:lpstr>ROOM FOR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 Project Synopsis</dc:title>
  <dc:creator>Dhruv Chaudhary</dc:creator>
  <cp:lastModifiedBy>Dhruv Chaudhary</cp:lastModifiedBy>
  <cp:revision>3</cp:revision>
  <dcterms:created xsi:type="dcterms:W3CDTF">2022-04-15T17:47:38Z</dcterms:created>
  <dcterms:modified xsi:type="dcterms:W3CDTF">2022-05-29T13:38:28Z</dcterms:modified>
</cp:coreProperties>
</file>