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3"/>
    <a:srgbClr val="008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0177-EEAD-467F-A696-33021A3737BE}" type="datetimeFigureOut">
              <a:rPr lang="de-CH" smtClean="0"/>
              <a:t>20.02.2024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6137-33AE-42AD-9CFF-625B8FDFB1A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5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E307-2EED-41DC-B960-7F893A5ED0C7}" type="datetimeFigureOut">
              <a:rPr lang="de-CH" smtClean="0"/>
              <a:t>20.02.2024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F4FE-F8FC-4C1D-BEE1-E343905C330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752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Abs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3338338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2402338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199" y="964574"/>
            <a:ext cx="6242919" cy="109488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r>
              <a:rPr lang="de-CH" b="1"/>
              <a:t>Organisation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9962872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32000" y="936000"/>
            <a:ext cx="6840000" cy="518399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59998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4140000" cy="10133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2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" y="964575"/>
            <a:ext cx="11160000" cy="180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/>
            </a:lvl1pPr>
          </a:lstStyle>
          <a:p>
            <a:pPr lvl="0"/>
            <a:r>
              <a:rPr lang="de-DE" dirty="0"/>
              <a:t>Departement</a:t>
            </a:r>
          </a:p>
          <a:p>
            <a:pPr lvl="0"/>
            <a:r>
              <a:rPr lang="de-DE"/>
              <a:t>Organisation</a:t>
            </a:r>
            <a:endParaRPr lang="de-DE" dirty="0"/>
          </a:p>
          <a:p>
            <a:pPr lvl="0"/>
            <a:r>
              <a:rPr lang="de-DE" dirty="0"/>
              <a:t>URL…</a:t>
            </a:r>
            <a:endParaRPr lang="de-CH" dirty="0"/>
          </a:p>
          <a:p>
            <a:pPr lvl="0"/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19200" y="3240000"/>
            <a:ext cx="11160000" cy="1440000"/>
          </a:xfrm>
        </p:spPr>
        <p:txBody>
          <a:bodyPr/>
          <a:lstStyle>
            <a:lvl1pPr marL="0" indent="0" algn="ctr">
              <a:buNone/>
              <a:defRPr i="1" baseline="0">
                <a:solidFill>
                  <a:srgbClr val="009FE3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de-DE"/>
              <a:t>Schlusssatz, Handlungsaufforderung (opt.)</a:t>
            </a:r>
            <a:endParaRPr lang="de-CH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8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9200" y="1872000"/>
            <a:ext cx="11160000" cy="288000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805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9200" y="1872000"/>
            <a:ext cx="11160000" cy="4320000"/>
          </a:xfr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0082C7"/>
              </a:buClr>
              <a:buSzPct val="80000"/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5AC23F4F-66B7-46A3-AB40-3D776688B753}" type="datetime1">
              <a:rPr lang="de-CH" smtClean="0"/>
              <a:t>20.02.2024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30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3492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4589463"/>
            <a:ext cx="11160000" cy="1548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015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9200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9999" y="1872000"/>
            <a:ext cx="5472000" cy="4320000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/>
            </a:lvl1pPr>
            <a:lvl2pPr marL="685783" indent="-228594">
              <a:buFontTx/>
              <a:buBlip>
                <a:blip r:embed="rId2"/>
              </a:buBlip>
              <a:defRPr/>
            </a:lvl2pPr>
            <a:lvl3pPr marL="1142971" indent="-228594">
              <a:buFontTx/>
              <a:buBlip>
                <a:blip r:embed="rId2"/>
              </a:buBlip>
              <a:defRPr/>
            </a:lvl3pPr>
            <a:lvl4pPr marL="1600160" indent="-228594">
              <a:buFontTx/>
              <a:buBlip>
                <a:blip r:embed="rId2"/>
              </a:buBlip>
              <a:defRPr/>
            </a:lvl4pPr>
            <a:lvl5pPr marL="2057349" indent="-228594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94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0" y="2914651"/>
            <a:ext cx="5472000" cy="32750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99999" y="1947863"/>
            <a:ext cx="5472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99859" y="2914651"/>
            <a:ext cx="5472000" cy="327501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91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01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89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1008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000" y="2159999"/>
            <a:ext cx="6731999" cy="396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9200" y="2160000"/>
            <a:ext cx="4140000" cy="3960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619200" y="6372000"/>
            <a:ext cx="1440000" cy="360000"/>
          </a:xfrm>
        </p:spPr>
        <p:txBody>
          <a:bodyPr/>
          <a:lstStyle/>
          <a:p>
            <a:fld id="{13ED32CE-2F18-42BB-BEA2-16F36172DBDC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32000" y="6372000"/>
            <a:ext cx="7920000" cy="360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332000" y="6372000"/>
            <a:ext cx="1440000" cy="360000"/>
          </a:xfrm>
        </p:spPr>
        <p:txBody>
          <a:bodyPr/>
          <a:lstStyle/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94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19200" y="936000"/>
            <a:ext cx="111600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9200" y="1872000"/>
            <a:ext cx="1116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192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72A3-220D-48A9-B693-AB7431F73DEE}" type="datetime1">
              <a:rPr lang="de-CH" smtClean="0"/>
              <a:t>20.02.2024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32000" y="6372000"/>
            <a:ext cx="79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32000" y="6372000"/>
            <a:ext cx="14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D758-C871-49DC-A050-36A17C18F2FA}" type="slidenum">
              <a:rPr lang="de-CH" smtClean="0"/>
              <a:t>‹Nr.›</a:t>
            </a:fld>
            <a:endParaRPr lang="de-CH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216800" cy="3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82C7"/>
        </a:buClr>
        <a:buSzPct val="8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82C7"/>
        </a:buClr>
        <a:buSzPct val="80000"/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3" userDrawn="1">
          <p15:clr>
            <a:srgbClr val="F26B43"/>
          </p15:clr>
        </p15:guide>
        <p15:guide id="2" pos="61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8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0BDD5B8-5068-A439-553F-6F572A04889F}"/>
              </a:ext>
            </a:extLst>
          </p:cNvPr>
          <p:cNvSpPr/>
          <p:nvPr/>
        </p:nvSpPr>
        <p:spPr>
          <a:xfrm>
            <a:off x="1866551" y="4500746"/>
            <a:ext cx="2095995" cy="849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Trainer</a:t>
            </a:r>
            <a:endParaRPr lang="de-CH" sz="1200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B4BEDDB-7D0C-E7A0-02B6-B510AA1A7461}"/>
              </a:ext>
            </a:extLst>
          </p:cNvPr>
          <p:cNvSpPr/>
          <p:nvPr/>
        </p:nvSpPr>
        <p:spPr>
          <a:xfrm>
            <a:off x="5218364" y="2692271"/>
            <a:ext cx="1755271" cy="1473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Fussball</a:t>
            </a:r>
            <a:r>
              <a:rPr lang="de-DE" sz="1200" dirty="0"/>
              <a:t> Webapplikation</a:t>
            </a:r>
          </a:p>
          <a:p>
            <a:pPr algn="ctr"/>
            <a:r>
              <a:rPr lang="de-DE" sz="1200" dirty="0"/>
              <a:t>(System)</a:t>
            </a:r>
            <a:endParaRPr lang="de-CH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187945-63AA-C6F5-68D4-39DB5864EB33}"/>
              </a:ext>
            </a:extLst>
          </p:cNvPr>
          <p:cNvSpPr/>
          <p:nvPr/>
        </p:nvSpPr>
        <p:spPr>
          <a:xfrm>
            <a:off x="8229455" y="4500747"/>
            <a:ext cx="2095995" cy="849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Helfer</a:t>
            </a:r>
            <a:endParaRPr lang="de-CH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9208BD-FBED-CBDA-CADA-4169F38B8D1E}"/>
              </a:ext>
            </a:extLst>
          </p:cNvPr>
          <p:cNvSpPr/>
          <p:nvPr/>
        </p:nvSpPr>
        <p:spPr>
          <a:xfrm>
            <a:off x="1866550" y="1508168"/>
            <a:ext cx="2095995" cy="849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Administrator</a:t>
            </a:r>
            <a:endParaRPr lang="de-CH" sz="12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B779DF-AFAD-FF81-01E3-9BF58818C9D2}"/>
              </a:ext>
            </a:extLst>
          </p:cNvPr>
          <p:cNvSpPr/>
          <p:nvPr/>
        </p:nvSpPr>
        <p:spPr>
          <a:xfrm>
            <a:off x="8229455" y="1508168"/>
            <a:ext cx="2095995" cy="849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Fussballspieler</a:t>
            </a:r>
            <a:endParaRPr lang="de-CH" sz="12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B6006FE-EF3A-5D0B-2FD1-2123BB846A02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3962545" y="1932711"/>
            <a:ext cx="1512872" cy="97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AF2DD71-4FA2-10C9-C46E-CD41247DC143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2914549" y="3429000"/>
            <a:ext cx="2303815" cy="107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F53F6C3-CC17-AEDB-0F55-5539DB75609F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6716582" y="3949946"/>
            <a:ext cx="1512873" cy="97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0FA2E46-1C5E-E423-B197-6FB3B995FE5A}"/>
              </a:ext>
            </a:extLst>
          </p:cNvPr>
          <p:cNvCxnSpPr>
            <a:cxnSpLocks/>
            <a:stCxn id="8" idx="2"/>
            <a:endCxn id="3" idx="6"/>
          </p:cNvCxnSpPr>
          <p:nvPr/>
        </p:nvCxnSpPr>
        <p:spPr>
          <a:xfrm flipH="1">
            <a:off x="6973635" y="2357253"/>
            <a:ext cx="2303818" cy="107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E8534FB5-0E5D-CF99-BE17-DE3DCF7ACD5F}"/>
              </a:ext>
            </a:extLst>
          </p:cNvPr>
          <p:cNvSpPr txBox="1"/>
          <p:nvPr/>
        </p:nvSpPr>
        <p:spPr>
          <a:xfrm rot="1963608">
            <a:off x="4242087" y="2135427"/>
            <a:ext cx="953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Verwaltung</a:t>
            </a:r>
            <a:endParaRPr lang="de-CH" sz="1200" dirty="0"/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0EE7C7C8-5A7E-0F46-9C64-6A083BA03864}"/>
              </a:ext>
            </a:extLst>
          </p:cNvPr>
          <p:cNvCxnSpPr>
            <a:stCxn id="3" idx="4"/>
            <a:endCxn id="6" idx="2"/>
          </p:cNvCxnSpPr>
          <p:nvPr/>
        </p:nvCxnSpPr>
        <p:spPr>
          <a:xfrm rot="16200000" flipH="1">
            <a:off x="7094675" y="3167053"/>
            <a:ext cx="1184103" cy="3181453"/>
          </a:xfrm>
          <a:prstGeom prst="bentConnector3">
            <a:avLst>
              <a:gd name="adj1" fmla="val 119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D753434D-5352-95A9-3D17-CBAD022480C0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7094675" y="509494"/>
            <a:ext cx="1184103" cy="3181453"/>
          </a:xfrm>
          <a:prstGeom prst="bentConnector3">
            <a:avLst>
              <a:gd name="adj1" fmla="val 119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76F82DB6-B7BA-52B8-6465-D1144C63D937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rot="5400000">
            <a:off x="4231311" y="3681182"/>
            <a:ext cx="975343" cy="1512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4544CBE2-6258-38DA-6CD6-DD8DF55A26D8}"/>
              </a:ext>
            </a:extLst>
          </p:cNvPr>
          <p:cNvSpPr txBox="1"/>
          <p:nvPr/>
        </p:nvSpPr>
        <p:spPr>
          <a:xfrm rot="20083521">
            <a:off x="7218838" y="2739700"/>
            <a:ext cx="148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Webseite benutzen</a:t>
            </a:r>
            <a:endParaRPr lang="de-CH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94A738A9-2DF5-6933-C580-55E81848EB15}"/>
              </a:ext>
            </a:extLst>
          </p:cNvPr>
          <p:cNvSpPr txBox="1"/>
          <p:nvPr/>
        </p:nvSpPr>
        <p:spPr>
          <a:xfrm rot="2000260">
            <a:off x="6792321" y="4243010"/>
            <a:ext cx="148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Webseite benutzen</a:t>
            </a:r>
            <a:endParaRPr lang="de-CH" sz="12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1216A2E-E72A-FF6E-2A89-8214F6EB62E3}"/>
              </a:ext>
            </a:extLst>
          </p:cNvPr>
          <p:cNvSpPr txBox="1"/>
          <p:nvPr/>
        </p:nvSpPr>
        <p:spPr>
          <a:xfrm rot="20045861">
            <a:off x="3149893" y="3811447"/>
            <a:ext cx="1483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Webseite benutzen</a:t>
            </a:r>
            <a:endParaRPr lang="de-CH" sz="12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5286310-DB53-1C12-D776-12D9E60BABAB}"/>
              </a:ext>
            </a:extLst>
          </p:cNvPr>
          <p:cNvSpPr txBox="1"/>
          <p:nvPr/>
        </p:nvSpPr>
        <p:spPr>
          <a:xfrm>
            <a:off x="6956429" y="1037517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Webseite anzeigen</a:t>
            </a:r>
            <a:endParaRPr lang="de-CH" sz="12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D1E1AEB-2F74-5642-C109-77208E5F70EF}"/>
              </a:ext>
            </a:extLst>
          </p:cNvPr>
          <p:cNvSpPr txBox="1"/>
          <p:nvPr/>
        </p:nvSpPr>
        <p:spPr>
          <a:xfrm>
            <a:off x="6458571" y="5331740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Webseite anzeigen</a:t>
            </a:r>
            <a:endParaRPr lang="de-CH" sz="12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0A6727F6-F350-8FF1-E1ED-BDD7CA42F771}"/>
              </a:ext>
            </a:extLst>
          </p:cNvPr>
          <p:cNvSpPr txBox="1"/>
          <p:nvPr/>
        </p:nvSpPr>
        <p:spPr>
          <a:xfrm>
            <a:off x="4014824" y="4686675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Webseite anzeigen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2158523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n Luzern">
  <a:themeElements>
    <a:clrScheme name="Kanton Luzer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99FF"/>
      </a:accent2>
      <a:accent3>
        <a:srgbClr val="0066FF"/>
      </a:accent3>
      <a:accent4>
        <a:srgbClr val="0000FF"/>
      </a:accent4>
      <a:accent5>
        <a:srgbClr val="003399"/>
      </a:accent5>
      <a:accent6>
        <a:srgbClr val="000066"/>
      </a:accent6>
      <a:hlink>
        <a:srgbClr val="7FCAFF"/>
      </a:hlink>
      <a:folHlink>
        <a:srgbClr val="40AFFF"/>
      </a:folHlink>
    </a:clrScheme>
    <a:fontScheme name="Segoe UI">
      <a:majorFont>
        <a:latin typeface="Segoe UI fet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2808E21A-8CEB-4AD8-9B47-87429428C934}" vid="{12467E2D-BDDD-4BA1-991D-8047D18ED07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Segoe UI</vt:lpstr>
      <vt:lpstr>Kanton Luzern</vt:lpstr>
      <vt:lpstr>PowerPoint-Präsentation</vt:lpstr>
    </vt:vector>
  </TitlesOfParts>
  <Company>Kanton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FMZ;Cvetkovic David (Mitarbeitende)</dc:creator>
  <cp:lastModifiedBy>FMZ; Cvetkovic David (Mitarbeitende)</cp:lastModifiedBy>
  <cp:revision>2</cp:revision>
  <dcterms:created xsi:type="dcterms:W3CDTF">2024-02-09T08:03:51Z</dcterms:created>
  <dcterms:modified xsi:type="dcterms:W3CDTF">2024-02-20T12:12:46Z</dcterms:modified>
</cp:coreProperties>
</file>