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472" y="-17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9C8F7A-D1AB-4470-BD27-7CAC45214C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A131F-B901-4FE7-96DF-188CBB9C9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1011-2DCC-4C11-BEED-0694120E57F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3CA7-A3EE-4AA5-BA67-989057FFA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F2082-97C6-48D6-8DDA-BB61E037D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1829-C4D2-49E3-9603-0F98A5E0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645F-9233-4AB0-BF9F-A1350140439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1AF5A-C9BA-4804-8819-744B89EE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3CC3-92BD-43FF-8317-C5AD9D1F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9E50-8C68-4596-9B4F-2D131C86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9AA5-D38F-4403-82CC-B1D9AE0E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25A9-B8D0-45D2-8C0F-B6A0A79E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E8D4-3574-470D-9EFD-B1E7175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A6E6-5714-48AF-9B50-3482E48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1317-B483-4423-B640-8F3FD0798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F4B9-73DD-42E2-A80C-A321F73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9CE9-71D5-40BC-81E6-D5D8109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53FD-9EF3-47CB-AAE9-62C2626E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23851-B4D4-4807-B6D7-A9810153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0D97-2537-4525-BBFB-AA629A798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C9CC-8FC7-49B1-AEFC-3C1EE6BD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8230-FCBF-435F-B604-6C20F460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3A13-A9BA-4C6A-81D2-F7769F4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0843-AF1D-44D7-8309-38AF3E8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B725-0A05-499B-B67A-CDFE044B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C77B-9534-4A38-BD1E-93A3367E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EB1D-8FCA-48AF-9794-6BB2B418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637E-0482-4427-BE7A-4D58DF10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58AE-2C71-4086-9B2C-D294CDA7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244D-1853-45C1-9AC3-A296F1F1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28A9-524D-4C01-9DC6-61D4B7FF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E6D1-2614-41CC-B473-F15511B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E51C-6684-4768-AE1A-840068DF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0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541E-F35C-477D-8A3C-BE6FF8E2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9C9F-F50E-4214-A2BF-F3B48718A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07D3-699E-42D6-B72B-995F93FFE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5834B-7461-4605-9C39-243270F8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5D66-6148-409E-B7F1-2E6AFAC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3D2E-2C52-4CB6-A814-E551CF1B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22E8-58CA-4452-9FD7-128E41D9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470-A118-43B0-B752-223964C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F343-1A4C-49BF-9A71-BEF3C749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249CF-F7EF-49FC-BDC6-FFF63DAA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4706-4C3B-4F61-8F09-B4059E765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A3536-0F23-4E39-B123-626D6E65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BB45E-FCED-4019-A777-9204F81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729D2-D9CC-4173-A7AD-F4768A1C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0EE-C4A0-4F00-9F89-72F76BD3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D140-574D-4176-8009-83A0CCB2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C4A2-F61A-41D9-BDFF-F8695E9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6C7E6-B3B0-466E-B216-DD534AD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EDAA1-C777-41FD-8C89-476E2305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D9E-32F7-4677-90B1-811806FF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F37E2-89C4-4940-828A-A3E4C98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7A0D-EB52-496C-B82F-601505E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28-85AF-417C-BA4F-C2C7895A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8A165-0C17-4B41-B2F5-5AB10EF2E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D52A-7704-43C6-93FA-9D2D0F93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4216-5105-466C-A4A9-0F265FFB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0D97-6337-469B-AF80-423C390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33FE-9D78-4ACD-8EE3-9965F7EB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B8033-FA06-4DE6-AB3C-A79CA2099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AB786-F189-485B-AE00-CAC0467F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7F4-3D57-4CF3-8DF4-2F5128A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FA7F-216E-4541-89BE-80460D3E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571F-A73D-4859-AADC-35CC6E7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52F6A-1A22-4FF6-A0CA-6DED979E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0DD0-65F8-4FB3-9A5B-876E8B81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BC8E-91DF-43DD-9479-66B4E288C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07E4-4FC1-4E45-93AD-DD4B39069F7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E98F-35E5-43A5-BB17-A250D4C5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6788-5773-4BD3-A94B-458F25063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C1F5-E133-4855-869A-B8FBECB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9516892/google-places-api-icons-list" TargetMode="Externa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ile:Emoji_u1f6b2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fr.wikivoyage.org/wiki/Fichier:Paris_logo_bus_jms.svg" TargetMode="External"/><Relationship Id="rId4" Type="http://schemas.openxmlformats.org/officeDocument/2006/relationships/hyperlink" Target="https://commons.wikimedia.org/wiki/File:Walk_icon.svg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C09F5B9-133A-45CB-A5A7-EB225A8CC706}"/>
              </a:ext>
            </a:extLst>
          </p:cNvPr>
          <p:cNvGrpSpPr/>
          <p:nvPr/>
        </p:nvGrpSpPr>
        <p:grpSpPr>
          <a:xfrm>
            <a:off x="625792" y="142875"/>
            <a:ext cx="10793147" cy="6402972"/>
            <a:chOff x="625792" y="142875"/>
            <a:chExt cx="10793147" cy="64029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FDA06B0-736C-46A6-A075-A3965CD78E8C}"/>
                </a:ext>
              </a:extLst>
            </p:cNvPr>
            <p:cNvGrpSpPr/>
            <p:nvPr/>
          </p:nvGrpSpPr>
          <p:grpSpPr>
            <a:xfrm>
              <a:off x="625792" y="647677"/>
              <a:ext cx="10793147" cy="5898170"/>
              <a:chOff x="182876" y="276195"/>
              <a:chExt cx="10793147" cy="589817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D58074-C1AA-4616-940A-18D4EEB3B8D3}"/>
                  </a:ext>
                </a:extLst>
              </p:cNvPr>
              <p:cNvSpPr txBox="1"/>
              <p:nvPr/>
            </p:nvSpPr>
            <p:spPr>
              <a:xfrm>
                <a:off x="2022523" y="337750"/>
                <a:ext cx="8953500" cy="30777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    Logo						current weather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1548C0-DA59-4B06-AEC6-1A2FBF0ECAB2}"/>
                  </a:ext>
                </a:extLst>
              </p:cNvPr>
              <p:cNvSpPr txBox="1"/>
              <p:nvPr/>
            </p:nvSpPr>
            <p:spPr>
              <a:xfrm>
                <a:off x="2022523" y="668738"/>
                <a:ext cx="8953500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 Image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3A8AAE-4AAA-40FB-9EAD-C10629210145}"/>
                  </a:ext>
                </a:extLst>
              </p:cNvPr>
              <p:cNvSpPr txBox="1"/>
              <p:nvPr/>
            </p:nvSpPr>
            <p:spPr>
              <a:xfrm>
                <a:off x="2022523" y="1464533"/>
                <a:ext cx="8953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verbiage about the application – tag line for </a:t>
                </a:r>
                <a:r>
                  <a:rPr lang="en-US" sz="1200" dirty="0" err="1"/>
                  <a:t>FoodTrucksATX</a:t>
                </a:r>
                <a:endParaRPr lang="en-US" sz="1200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692CD31-7558-47F8-9B5B-50F089F0046A}"/>
                  </a:ext>
                </a:extLst>
              </p:cNvPr>
              <p:cNvGrpSpPr/>
              <p:nvPr/>
            </p:nvGrpSpPr>
            <p:grpSpPr>
              <a:xfrm>
                <a:off x="2022523" y="1733204"/>
                <a:ext cx="8953500" cy="3293209"/>
                <a:chOff x="2022523" y="1733204"/>
                <a:chExt cx="8953500" cy="329320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F26B74-D3AC-43EF-BA20-7449C80406FE}"/>
                    </a:ext>
                  </a:extLst>
                </p:cNvPr>
                <p:cNvSpPr txBox="1"/>
                <p:nvPr/>
              </p:nvSpPr>
              <p:spPr>
                <a:xfrm>
                  <a:off x="2022523" y="1733204"/>
                  <a:ext cx="8953500" cy="1169551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   Image				Food Type?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				        $               $$</a:t>
                  </a:r>
                </a:p>
                <a:p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				Please Select </a:t>
                  </a:r>
                </a:p>
                <a:p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28BF498-F348-48FB-B142-1C75CDBC4D90}"/>
                    </a:ext>
                  </a:extLst>
                </p:cNvPr>
                <p:cNvSpPr/>
                <p:nvPr/>
              </p:nvSpPr>
              <p:spPr>
                <a:xfrm>
                  <a:off x="5753687" y="1987048"/>
                  <a:ext cx="211016" cy="2693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B30739F-9983-47D1-A43C-3D19E91EAA72}"/>
                    </a:ext>
                  </a:extLst>
                </p:cNvPr>
                <p:cNvSpPr/>
                <p:nvPr/>
              </p:nvSpPr>
              <p:spPr>
                <a:xfrm>
                  <a:off x="6393765" y="1980599"/>
                  <a:ext cx="211016" cy="2693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F480239-79B6-4199-993F-71167766F451}"/>
                    </a:ext>
                  </a:extLst>
                </p:cNvPr>
                <p:cNvCxnSpPr/>
                <p:nvPr/>
              </p:nvCxnSpPr>
              <p:spPr>
                <a:xfrm>
                  <a:off x="5753687" y="2599830"/>
                  <a:ext cx="188507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CB33EDC-723D-44AC-BF4C-6372A8FF4D1F}"/>
                    </a:ext>
                  </a:extLst>
                </p:cNvPr>
                <p:cNvSpPr txBox="1"/>
                <p:nvPr/>
              </p:nvSpPr>
              <p:spPr>
                <a:xfrm>
                  <a:off x="2022523" y="2902755"/>
                  <a:ext cx="8953500" cy="1169551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  Travel by?                                                                         image</a:t>
                  </a:r>
                </a:p>
                <a:p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				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775BED-3F2D-47DD-B85B-30B2E7C0BBDA}"/>
                    </a:ext>
                  </a:extLst>
                </p:cNvPr>
                <p:cNvSpPr txBox="1"/>
                <p:nvPr/>
              </p:nvSpPr>
              <p:spPr>
                <a:xfrm>
                  <a:off x="2022523" y="4072306"/>
                  <a:ext cx="8953500" cy="95410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  Image carousel		clickable			image carousel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  with some 		map of			with some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   Video 			Austin			video	</a:t>
                  </a:r>
                </a:p>
                <a:p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7" name="Picture 26" descr="Icon&#10;&#10;Description automatically generated">
                  <a:extLst>
                    <a:ext uri="{FF2B5EF4-FFF2-40B4-BE49-F238E27FC236}">
                      <a16:creationId xmlns:a16="http://schemas.microsoft.com/office/drawing/2014/main" id="{D5B701D7-108C-4964-A061-7E8766D88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4501" y="3266371"/>
                  <a:ext cx="337750" cy="3377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4" name="Picture 33" descr="Logo&#10;&#10;Description automatically generated">
                  <a:extLst>
                    <a:ext uri="{FF2B5EF4-FFF2-40B4-BE49-F238E27FC236}">
                      <a16:creationId xmlns:a16="http://schemas.microsoft.com/office/drawing/2014/main" id="{C01D5580-7771-4E70-B9E9-C208F2009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538" y="3144803"/>
                  <a:ext cx="452274" cy="45227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Icon&#10;&#10;Description automatically generated">
                  <a:extLst>
                    <a:ext uri="{FF2B5EF4-FFF2-40B4-BE49-F238E27FC236}">
                      <a16:creationId xmlns:a16="http://schemas.microsoft.com/office/drawing/2014/main" id="{A7A1A523-A2F2-48F7-BD66-88E65E0D0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8266" y="3249089"/>
                  <a:ext cx="364106" cy="364106"/>
                </a:xfrm>
                <a:prstGeom prst="rect">
                  <a:avLst/>
                </a:prstGeom>
              </p:spPr>
            </p:pic>
            <p:pic>
              <p:nvPicPr>
                <p:cNvPr id="40" name="Picture 39" descr="Icon&#10;&#10;Description automatically generated">
                  <a:extLst>
                    <a:ext uri="{FF2B5EF4-FFF2-40B4-BE49-F238E27FC236}">
                      <a16:creationId xmlns:a16="http://schemas.microsoft.com/office/drawing/2014/main" id="{38541545-CB76-4FCA-AB73-E9C391E2B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2137" y="3205679"/>
                  <a:ext cx="391398" cy="391398"/>
                </a:xfrm>
                <a:prstGeom prst="rect">
                  <a:avLst/>
                </a:prstGeom>
              </p:spPr>
            </p:pic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20F5FB1-9AE7-421E-B32D-1666137DEC5A}"/>
                    </a:ext>
                  </a:extLst>
                </p:cNvPr>
                <p:cNvSpPr/>
                <p:nvPr/>
              </p:nvSpPr>
              <p:spPr>
                <a:xfrm>
                  <a:off x="2136769" y="1772560"/>
                  <a:ext cx="1153550" cy="71043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886C356-0635-4305-A006-FE17D19EBCE7}"/>
                    </a:ext>
                  </a:extLst>
                </p:cNvPr>
                <p:cNvSpPr/>
                <p:nvPr/>
              </p:nvSpPr>
              <p:spPr>
                <a:xfrm>
                  <a:off x="5737109" y="2930733"/>
                  <a:ext cx="1268601" cy="76341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F25916B-A7A5-4125-9BC2-5A018B1FC9E9}"/>
                    </a:ext>
                  </a:extLst>
                </p:cNvPr>
                <p:cNvSpPr/>
                <p:nvPr/>
              </p:nvSpPr>
              <p:spPr>
                <a:xfrm>
                  <a:off x="2136768" y="3997071"/>
                  <a:ext cx="1335603" cy="9370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36EFD04-3031-42A4-85BD-44EFA5CF109C}"/>
                    </a:ext>
                  </a:extLst>
                </p:cNvPr>
                <p:cNvSpPr/>
                <p:nvPr/>
              </p:nvSpPr>
              <p:spPr>
                <a:xfrm>
                  <a:off x="7423877" y="4036423"/>
                  <a:ext cx="1335602" cy="89765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084F476-F961-4C43-9C44-85278880BA99}"/>
                    </a:ext>
                  </a:extLst>
                </p:cNvPr>
                <p:cNvSpPr/>
                <p:nvPr/>
              </p:nvSpPr>
              <p:spPr>
                <a:xfrm>
                  <a:off x="3963536" y="3997070"/>
                  <a:ext cx="3209468" cy="9370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8A1872-BF4A-4AC3-865D-D2E0863C0C53}"/>
                  </a:ext>
                </a:extLst>
              </p:cNvPr>
              <p:cNvSpPr txBox="1"/>
              <p:nvPr/>
            </p:nvSpPr>
            <p:spPr>
              <a:xfrm>
                <a:off x="2022523" y="5026413"/>
                <a:ext cx="8953500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 Image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27613E-2CC1-4264-BCFE-A487A5AE563B}"/>
                  </a:ext>
                </a:extLst>
              </p:cNvPr>
              <p:cNvSpPr txBox="1"/>
              <p:nvPr/>
            </p:nvSpPr>
            <p:spPr>
              <a:xfrm>
                <a:off x="2022523" y="5866588"/>
                <a:ext cx="8953500" cy="30777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   copyright and developed by with links to portfolio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C12838-5BBB-43ED-9741-5F002A613A59}"/>
                  </a:ext>
                </a:extLst>
              </p:cNvPr>
              <p:cNvSpPr txBox="1"/>
              <p:nvPr/>
            </p:nvSpPr>
            <p:spPr>
              <a:xfrm>
                <a:off x="182880" y="276195"/>
                <a:ext cx="1308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Header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6C9301-05DE-4BB8-93E6-D32FB1F6423D}"/>
                  </a:ext>
                </a:extLst>
              </p:cNvPr>
              <p:cNvSpPr txBox="1"/>
              <p:nvPr/>
            </p:nvSpPr>
            <p:spPr>
              <a:xfrm>
                <a:off x="182880" y="714904"/>
                <a:ext cx="1308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Parallax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D498C4-B8E3-4CC6-BF14-99FCC44E0D6C}"/>
                  </a:ext>
                </a:extLst>
              </p:cNvPr>
              <p:cNvSpPr txBox="1"/>
              <p:nvPr/>
            </p:nvSpPr>
            <p:spPr>
              <a:xfrm>
                <a:off x="182880" y="5026413"/>
                <a:ext cx="1308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Parallax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316CA5E-07BC-425C-B7E0-ECE11BD53EE2}"/>
                  </a:ext>
                </a:extLst>
              </p:cNvPr>
              <p:cNvSpPr txBox="1"/>
              <p:nvPr/>
            </p:nvSpPr>
            <p:spPr>
              <a:xfrm>
                <a:off x="182879" y="5857410"/>
                <a:ext cx="1308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Footer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28D7A3-60F6-4936-AE6E-482F161A5382}"/>
                  </a:ext>
                </a:extLst>
              </p:cNvPr>
              <p:cNvSpPr txBox="1"/>
              <p:nvPr/>
            </p:nvSpPr>
            <p:spPr>
              <a:xfrm>
                <a:off x="182878" y="1402732"/>
                <a:ext cx="1308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H1 Title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7CF369-3FFE-47D4-B38B-1DF1BFF8FDDD}"/>
                  </a:ext>
                </a:extLst>
              </p:cNvPr>
              <p:cNvSpPr txBox="1"/>
              <p:nvPr/>
            </p:nvSpPr>
            <p:spPr>
              <a:xfrm>
                <a:off x="182878" y="1819797"/>
                <a:ext cx="17821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Image with checkboxes, pulldown input option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529EF77-D716-4A88-9B88-7F81DC8A756C}"/>
                  </a:ext>
                </a:extLst>
              </p:cNvPr>
              <p:cNvSpPr txBox="1"/>
              <p:nvPr/>
            </p:nvSpPr>
            <p:spPr>
              <a:xfrm>
                <a:off x="182877" y="2598641"/>
                <a:ext cx="17821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Clickable icons with travel image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41CB4FD-C58A-4ACE-BAAD-F78B32D69E0E}"/>
                  </a:ext>
                </a:extLst>
              </p:cNvPr>
              <p:cNvSpPr txBox="1"/>
              <p:nvPr/>
            </p:nvSpPr>
            <p:spPr>
              <a:xfrm>
                <a:off x="182876" y="3942459"/>
                <a:ext cx="17821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Clickable map centered</a:t>
                </a:r>
              </a:p>
              <a:p>
                <a:r>
                  <a:rPr lang="en-US" sz="1400" dirty="0"/>
                  <a:t>Between Images in carousel, video </a:t>
                </a:r>
                <a:r>
                  <a:rPr lang="en-US" sz="1400" dirty="0" err="1"/>
                  <a:t>giphy</a:t>
                </a:r>
                <a:endParaRPr lang="en-US" sz="1400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7E30438-4959-49D4-816B-1797908D4F91}"/>
                </a:ext>
              </a:extLst>
            </p:cNvPr>
            <p:cNvSpPr txBox="1"/>
            <p:nvPr/>
          </p:nvSpPr>
          <p:spPr>
            <a:xfrm>
              <a:off x="625792" y="142875"/>
              <a:ext cx="10532746" cy="37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FoodTrucksATX</a:t>
              </a:r>
              <a:r>
                <a:rPr lang="en-US" dirty="0"/>
                <a:t> – rework for Diane Candler’s portfolio – Main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9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222D12E-6FD5-481B-BB21-2652A3E0D1A6}"/>
              </a:ext>
            </a:extLst>
          </p:cNvPr>
          <p:cNvGrpSpPr/>
          <p:nvPr/>
        </p:nvGrpSpPr>
        <p:grpSpPr>
          <a:xfrm>
            <a:off x="1916428" y="438777"/>
            <a:ext cx="10532746" cy="3841612"/>
            <a:chOff x="625792" y="156122"/>
            <a:chExt cx="10532746" cy="3841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744A4C-2E6F-41F4-A253-694F0FE50DC0}"/>
                </a:ext>
              </a:extLst>
            </p:cNvPr>
            <p:cNvSpPr txBox="1"/>
            <p:nvPr/>
          </p:nvSpPr>
          <p:spPr>
            <a:xfrm>
              <a:off x="625792" y="156122"/>
              <a:ext cx="10532746" cy="37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FoodTrucksATX</a:t>
              </a:r>
              <a:r>
                <a:rPr lang="en-US" dirty="0"/>
                <a:t> – rework for Diane Candler’s portfolio – results after food type selected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2FFA03-8BB7-4C5E-9761-735544D822EB}"/>
                </a:ext>
              </a:extLst>
            </p:cNvPr>
            <p:cNvGrpSpPr/>
            <p:nvPr/>
          </p:nvGrpSpPr>
          <p:grpSpPr>
            <a:xfrm>
              <a:off x="957264" y="628637"/>
              <a:ext cx="2085974" cy="2886075"/>
              <a:chOff x="957263" y="1000125"/>
              <a:chExt cx="2586037" cy="421481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C4531C-F012-413C-B383-245AA49B0F6D}"/>
                  </a:ext>
                </a:extLst>
              </p:cNvPr>
              <p:cNvSpPr/>
              <p:nvPr/>
            </p:nvSpPr>
            <p:spPr>
              <a:xfrm>
                <a:off x="957263" y="1000125"/>
                <a:ext cx="2586037" cy="421481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215847-0858-40E5-B6E0-073C5991D5C9}"/>
                  </a:ext>
                </a:extLst>
              </p:cNvPr>
              <p:cNvSpPr txBox="1"/>
              <p:nvPr/>
            </p:nvSpPr>
            <p:spPr>
              <a:xfrm>
                <a:off x="1382317" y="3105833"/>
                <a:ext cx="1785937" cy="169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Food truck name</a:t>
                </a:r>
              </a:p>
              <a:p>
                <a:r>
                  <a:rPr lang="en-US" sz="1400" i="1" dirty="0">
                    <a:solidFill>
                      <a:schemeClr val="bg1"/>
                    </a:solidFill>
                  </a:rPr>
                  <a:t>Info about them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67FA2D-537D-42B0-8403-3BFCE673BAB5}"/>
                  </a:ext>
                </a:extLst>
              </p:cNvPr>
              <p:cNvSpPr txBox="1"/>
              <p:nvPr/>
            </p:nvSpPr>
            <p:spPr>
              <a:xfrm>
                <a:off x="1007269" y="4769882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 Direction     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114261-3E6B-4201-9598-526E43BAB282}"/>
                  </a:ext>
                </a:extLst>
              </p:cNvPr>
              <p:cNvSpPr txBox="1"/>
              <p:nvPr/>
            </p:nvSpPr>
            <p:spPr>
              <a:xfrm>
                <a:off x="2275284" y="4769880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More Inf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FF291-3EC2-4C8C-A775-DE4408E692A1}"/>
                  </a:ext>
                </a:extLst>
              </p:cNvPr>
              <p:cNvSpPr/>
              <p:nvPr/>
            </p:nvSpPr>
            <p:spPr>
              <a:xfrm>
                <a:off x="1143000" y="1143000"/>
                <a:ext cx="2185988" cy="1825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C0D829-2E09-4E90-9DF5-11B283A993D5}"/>
                  </a:ext>
                </a:extLst>
              </p:cNvPr>
              <p:cNvSpPr txBox="1"/>
              <p:nvPr/>
            </p:nvSpPr>
            <p:spPr>
              <a:xfrm>
                <a:off x="1614487" y="1771650"/>
                <a:ext cx="1243011" cy="63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image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22ADCAA-C556-4416-BC79-331609637CA1}"/>
                </a:ext>
              </a:extLst>
            </p:cNvPr>
            <p:cNvGrpSpPr/>
            <p:nvPr/>
          </p:nvGrpSpPr>
          <p:grpSpPr>
            <a:xfrm>
              <a:off x="3250683" y="627473"/>
              <a:ext cx="2085974" cy="2886075"/>
              <a:chOff x="957263" y="1000125"/>
              <a:chExt cx="2586037" cy="42148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6883D8-1609-4B31-8361-43CAED7D10ED}"/>
                  </a:ext>
                </a:extLst>
              </p:cNvPr>
              <p:cNvSpPr/>
              <p:nvPr/>
            </p:nvSpPr>
            <p:spPr>
              <a:xfrm>
                <a:off x="957263" y="1000125"/>
                <a:ext cx="2586037" cy="421481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39B7A9-9419-4029-B7AC-D9AF321A5A68}"/>
                  </a:ext>
                </a:extLst>
              </p:cNvPr>
              <p:cNvSpPr txBox="1"/>
              <p:nvPr/>
            </p:nvSpPr>
            <p:spPr>
              <a:xfrm>
                <a:off x="1382317" y="3105833"/>
                <a:ext cx="1785937" cy="169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Food truck name</a:t>
                </a:r>
              </a:p>
              <a:p>
                <a:r>
                  <a:rPr lang="en-US" sz="1400" i="1" dirty="0">
                    <a:solidFill>
                      <a:schemeClr val="bg1"/>
                    </a:solidFill>
                  </a:rPr>
                  <a:t>Info about them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1E5536-7C04-4182-9B22-507054612E7F}"/>
                  </a:ext>
                </a:extLst>
              </p:cNvPr>
              <p:cNvSpPr txBox="1"/>
              <p:nvPr/>
            </p:nvSpPr>
            <p:spPr>
              <a:xfrm>
                <a:off x="1007269" y="4769882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 Direction      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67D74EF-6818-4EF7-85BF-2AF1B316871D}"/>
                  </a:ext>
                </a:extLst>
              </p:cNvPr>
              <p:cNvSpPr txBox="1"/>
              <p:nvPr/>
            </p:nvSpPr>
            <p:spPr>
              <a:xfrm>
                <a:off x="2275284" y="4769880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More Inf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6AA493-D7E4-4D13-AE9A-6AC805E68121}"/>
                  </a:ext>
                </a:extLst>
              </p:cNvPr>
              <p:cNvSpPr/>
              <p:nvPr/>
            </p:nvSpPr>
            <p:spPr>
              <a:xfrm>
                <a:off x="1143000" y="1143000"/>
                <a:ext cx="2185988" cy="1825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17CB1C-A6CC-4823-AF08-86ABF22AE699}"/>
                  </a:ext>
                </a:extLst>
              </p:cNvPr>
              <p:cNvSpPr txBox="1"/>
              <p:nvPr/>
            </p:nvSpPr>
            <p:spPr>
              <a:xfrm>
                <a:off x="1614487" y="1771650"/>
                <a:ext cx="1243011" cy="63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image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1EC356-8FAE-46FC-BF88-0608B2E82477}"/>
                </a:ext>
              </a:extLst>
            </p:cNvPr>
            <p:cNvGrpSpPr/>
            <p:nvPr/>
          </p:nvGrpSpPr>
          <p:grpSpPr>
            <a:xfrm>
              <a:off x="5596871" y="627473"/>
              <a:ext cx="2085974" cy="2886075"/>
              <a:chOff x="957263" y="1000125"/>
              <a:chExt cx="2586037" cy="42148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9CA95E2-7F68-4BB9-BC9C-365A1C41DF21}"/>
                  </a:ext>
                </a:extLst>
              </p:cNvPr>
              <p:cNvSpPr/>
              <p:nvPr/>
            </p:nvSpPr>
            <p:spPr>
              <a:xfrm>
                <a:off x="957263" y="1000125"/>
                <a:ext cx="2586037" cy="421481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AD03A-FA71-4ADD-A297-389682715A48}"/>
                  </a:ext>
                </a:extLst>
              </p:cNvPr>
              <p:cNvSpPr txBox="1"/>
              <p:nvPr/>
            </p:nvSpPr>
            <p:spPr>
              <a:xfrm>
                <a:off x="1382317" y="3105833"/>
                <a:ext cx="1785937" cy="169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Food truck name</a:t>
                </a:r>
              </a:p>
              <a:p>
                <a:r>
                  <a:rPr lang="en-US" sz="1400" i="1" dirty="0">
                    <a:solidFill>
                      <a:schemeClr val="bg1"/>
                    </a:solidFill>
                  </a:rPr>
                  <a:t>Info about them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FB0A0B2-38B9-4C2A-BF6B-4CAE16DE931F}"/>
                  </a:ext>
                </a:extLst>
              </p:cNvPr>
              <p:cNvSpPr txBox="1"/>
              <p:nvPr/>
            </p:nvSpPr>
            <p:spPr>
              <a:xfrm>
                <a:off x="1007269" y="4769882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 Direction       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4AB582-0ADD-47FB-B704-0AFC50C8FA6F}"/>
                  </a:ext>
                </a:extLst>
              </p:cNvPr>
              <p:cNvSpPr txBox="1"/>
              <p:nvPr/>
            </p:nvSpPr>
            <p:spPr>
              <a:xfrm>
                <a:off x="2275284" y="4769880"/>
                <a:ext cx="1157286" cy="2833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More Inf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A1AC4B-3DB7-4D75-87BF-B963473AB278}"/>
                  </a:ext>
                </a:extLst>
              </p:cNvPr>
              <p:cNvSpPr/>
              <p:nvPr/>
            </p:nvSpPr>
            <p:spPr>
              <a:xfrm>
                <a:off x="1143000" y="1143000"/>
                <a:ext cx="2185988" cy="1825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6257CE-A351-4CB5-8FBB-5FC3447ECBA4}"/>
                  </a:ext>
                </a:extLst>
              </p:cNvPr>
              <p:cNvSpPr txBox="1"/>
              <p:nvPr/>
            </p:nvSpPr>
            <p:spPr>
              <a:xfrm>
                <a:off x="1614487" y="1771650"/>
                <a:ext cx="1243011" cy="63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image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C23AA5-1A2B-4E4C-AB86-B735CAF7CB9D}"/>
                </a:ext>
              </a:extLst>
            </p:cNvPr>
            <p:cNvSpPr txBox="1"/>
            <p:nvPr/>
          </p:nvSpPr>
          <p:spPr>
            <a:xfrm>
              <a:off x="3400504" y="3628402"/>
              <a:ext cx="1990896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 search button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C159A0-08F6-4136-9EAB-99898A706F88}"/>
              </a:ext>
            </a:extLst>
          </p:cNvPr>
          <p:cNvSpPr txBox="1"/>
          <p:nvPr/>
        </p:nvSpPr>
        <p:spPr>
          <a:xfrm>
            <a:off x="557213" y="725306"/>
            <a:ext cx="1271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Hidden screen until food type and travel method selections are made</a:t>
            </a:r>
          </a:p>
        </p:txBody>
      </p:sp>
    </p:spTree>
    <p:extLst>
      <p:ext uri="{BB962C8B-B14F-4D97-AF65-F5344CB8AC3E}">
        <p14:creationId xmlns:p14="http://schemas.microsoft.com/office/powerpoint/2010/main" val="31971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0FAC0E-C7C8-4318-935A-FB5B309C6314}"/>
              </a:ext>
            </a:extLst>
          </p:cNvPr>
          <p:cNvSpPr/>
          <p:nvPr/>
        </p:nvSpPr>
        <p:spPr>
          <a:xfrm>
            <a:off x="7333997" y="926960"/>
            <a:ext cx="3600703" cy="217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2E66F-BD11-4AC7-B205-D060FC1E8B79}"/>
              </a:ext>
            </a:extLst>
          </p:cNvPr>
          <p:cNvSpPr txBox="1"/>
          <p:nvPr/>
        </p:nvSpPr>
        <p:spPr>
          <a:xfrm>
            <a:off x="7594450" y="1429837"/>
            <a:ext cx="257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 with zoom in and out with marker for selected plus other options from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3F442-7710-4DB7-9C8D-F546179314DC}"/>
              </a:ext>
            </a:extLst>
          </p:cNvPr>
          <p:cNvSpPr txBox="1"/>
          <p:nvPr/>
        </p:nvSpPr>
        <p:spPr>
          <a:xfrm>
            <a:off x="7333997" y="3133043"/>
            <a:ext cx="3600703" cy="2585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Directions listed here with travel icon, duration, address, name of business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4E1DC-A340-460D-BA82-0AA71818DF40}"/>
              </a:ext>
            </a:extLst>
          </p:cNvPr>
          <p:cNvSpPr txBox="1"/>
          <p:nvPr/>
        </p:nvSpPr>
        <p:spPr>
          <a:xfrm>
            <a:off x="754378" y="419355"/>
            <a:ext cx="10532746" cy="37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after individual food truck is 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3DEF9-2270-4095-B96B-8FA43A154308}"/>
              </a:ext>
            </a:extLst>
          </p:cNvPr>
          <p:cNvSpPr txBox="1"/>
          <p:nvPr/>
        </p:nvSpPr>
        <p:spPr>
          <a:xfrm>
            <a:off x="4013281" y="5278365"/>
            <a:ext cx="19908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search button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A8522-4BF9-42C6-B1C6-EE2B7C8C5243}"/>
              </a:ext>
            </a:extLst>
          </p:cNvPr>
          <p:cNvGrpSpPr/>
          <p:nvPr/>
        </p:nvGrpSpPr>
        <p:grpSpPr>
          <a:xfrm>
            <a:off x="4024163" y="1158862"/>
            <a:ext cx="1763283" cy="3159923"/>
            <a:chOff x="1681013" y="1158862"/>
            <a:chExt cx="1763283" cy="31599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4956E6-42F0-439C-9DB4-DA9E6C78457A}"/>
                </a:ext>
              </a:extLst>
            </p:cNvPr>
            <p:cNvSpPr txBox="1"/>
            <p:nvPr/>
          </p:nvSpPr>
          <p:spPr>
            <a:xfrm>
              <a:off x="1874053" y="2502903"/>
              <a:ext cx="144059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 truck name</a:t>
              </a:r>
            </a:p>
            <a:p>
              <a:endPara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Full description about them</a:t>
              </a:r>
            </a:p>
            <a:p>
              <a:endPara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Link to website</a:t>
              </a:r>
            </a:p>
            <a:p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Hours</a:t>
              </a:r>
            </a:p>
            <a:p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Phone number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4B5AB-2E5C-4D65-A930-AE4F17DE040A}"/>
                </a:ext>
              </a:extLst>
            </p:cNvPr>
            <p:cNvSpPr/>
            <p:nvPr/>
          </p:nvSpPr>
          <p:spPr>
            <a:xfrm>
              <a:off x="1681013" y="1158862"/>
              <a:ext cx="1763283" cy="125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1F04E-B829-4F78-9802-9E6FCC98FA91}"/>
                </a:ext>
              </a:extLst>
            </p:cNvPr>
            <p:cNvSpPr txBox="1"/>
            <p:nvPr/>
          </p:nvSpPr>
          <p:spPr>
            <a:xfrm>
              <a:off x="2061328" y="1589327"/>
              <a:ext cx="1002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image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2498BA-DF36-4748-87F1-CBE848DBB877}"/>
              </a:ext>
            </a:extLst>
          </p:cNvPr>
          <p:cNvSpPr txBox="1"/>
          <p:nvPr/>
        </p:nvSpPr>
        <p:spPr>
          <a:xfrm>
            <a:off x="2027300" y="2532878"/>
            <a:ext cx="127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Hidden screen until selections are made</a:t>
            </a:r>
          </a:p>
        </p:txBody>
      </p:sp>
    </p:spTree>
    <p:extLst>
      <p:ext uri="{BB962C8B-B14F-4D97-AF65-F5344CB8AC3E}">
        <p14:creationId xmlns:p14="http://schemas.microsoft.com/office/powerpoint/2010/main" val="14748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257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Candler</dc:creator>
  <cp:lastModifiedBy>Diane Candler</cp:lastModifiedBy>
  <cp:revision>9</cp:revision>
  <dcterms:created xsi:type="dcterms:W3CDTF">2020-10-18T17:30:50Z</dcterms:created>
  <dcterms:modified xsi:type="dcterms:W3CDTF">2020-10-18T18:46:39Z</dcterms:modified>
</cp:coreProperties>
</file>