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85718c44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85718c44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4081d0a021d1e4a591f084a1d5715055f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with “password:(Put Password HERE)”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play my game tho...just sayin.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85718c4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85718c4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85718c4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85718c4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85718c44d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85718c44d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849875"/>
            <a:ext cx="8520600" cy="27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c</a:t>
            </a:r>
            <a:r>
              <a:rPr lang="en">
                <a:solidFill>
                  <a:srgbClr val="CCCCCC"/>
                </a:solidFill>
              </a:rPr>
              <a:t>offeestone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</a:t>
            </a:r>
            <a:r>
              <a:rPr lang="en">
                <a:solidFill>
                  <a:srgbClr val="CCCCCC"/>
                </a:solidFill>
              </a:rPr>
              <a:t>ka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patty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s</a:t>
            </a:r>
            <a:r>
              <a:rPr lang="en">
                <a:solidFill>
                  <a:srgbClr val="CCCCCC"/>
                </a:solidFill>
              </a:rPr>
              <a:t>tone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generous god</a:t>
            </a:r>
            <a:endParaRPr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asshole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32975" y="863550"/>
            <a:ext cx="215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lang="en"/>
              <a:t>ester</a:t>
            </a:r>
            <a:br>
              <a:rPr lang="en"/>
            </a:br>
            <a:r>
              <a:rPr lang="en"/>
              <a:t>e</a:t>
            </a:r>
            <a:r>
              <a:rPr lang="en"/>
              <a:t>ccentric</a:t>
            </a:r>
            <a:br>
              <a:rPr lang="en"/>
            </a:br>
            <a:r>
              <a:rPr lang="en"/>
              <a:t>t</a:t>
            </a:r>
            <a:r>
              <a:rPr lang="en"/>
              <a:t>alkative</a:t>
            </a:r>
            <a:br>
              <a:rPr lang="en"/>
            </a:br>
            <a:r>
              <a:rPr lang="en"/>
              <a:t>f</a:t>
            </a:r>
            <a:r>
              <a:rPr lang="en"/>
              <a:t>riendly</a:t>
            </a:r>
            <a:br>
              <a:rPr lang="en"/>
            </a:br>
            <a:r>
              <a:rPr lang="en"/>
              <a:t>unique?</a:t>
            </a:r>
            <a:br>
              <a:rPr lang="en"/>
            </a:br>
            <a:r>
              <a:rPr lang="en"/>
              <a:t>e</a:t>
            </a:r>
            <a:r>
              <a:rPr lang="en"/>
              <a:t>ccentric</a:t>
            </a:r>
            <a:br>
              <a:rPr lang="en"/>
            </a:br>
            <a:r>
              <a:rPr lang="en"/>
              <a:t>l</a:t>
            </a:r>
            <a:r>
              <a:rPr lang="en"/>
              <a:t>ax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N</a:t>
            </a:r>
            <a:r>
              <a:rPr lang="en"/>
              <a:t>efarious as fuck</a:t>
            </a:r>
            <a:r>
              <a:rPr lang="en"/>
              <a:t> 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022625" y="863550"/>
            <a:ext cx="2740500" cy="3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kate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tv/movies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ang with friends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atch the world burn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at moon pies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elping people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aspberry sorbet is </a:t>
            </a:r>
            <a:r>
              <a:rPr lang="en"/>
              <a:t>literally</a:t>
            </a:r>
            <a:r>
              <a:rPr lang="en"/>
              <a:t> the only heaven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55900" y="-44750"/>
            <a:ext cx="848700" cy="1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always money in the banana stand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498900" y="4397700"/>
            <a:ext cx="26124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http://bitly.com/98K8eH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quick and dirty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869850" y="4682850"/>
            <a:ext cx="11583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g</a:t>
            </a:r>
            <a:r>
              <a:rPr lang="en" sz="1000">
                <a:solidFill>
                  <a:srgbClr val="666666"/>
                </a:solidFill>
              </a:rPr>
              <a:t>o mocs?</a:t>
            </a:r>
            <a:endParaRPr sz="1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71050" y="319125"/>
            <a:ext cx="37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 do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64100" y="1304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16500" y="1457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768900" y="1609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921300" y="1762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073700" y="1914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226100" y="2066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1378500" y="2219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530900" y="2371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683300" y="2524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835700" y="2676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1988100" y="2828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140500" y="2981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292900" y="3133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445300" y="3286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152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64100" y="1304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16500" y="1457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768900" y="1609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921300" y="1762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1073700" y="1914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1226100" y="2066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378500" y="2219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530900" y="2371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1683300" y="2524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1835700" y="2676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1988100" y="2828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2140500" y="2981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2292900" y="3133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445300" y="3286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597700" y="3438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750100" y="3590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2902500" y="3743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054900" y="3895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207300" y="4048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3359700" y="4200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512100" y="4352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664500" y="4505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816900" y="4657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3969300" y="4810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121700" y="4962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274100" y="5114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4426500" y="5267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4578900" y="5419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731300" y="5572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883700" y="5724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5036100" y="5876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188500" y="6029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5340900" y="6181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5493300" y="6334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5645700" y="6486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5798100" y="6638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5950500" y="6791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6102900" y="6943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6255300" y="7096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6407700" y="7248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560100" y="7400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6712500" y="7553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6864900" y="7705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7017300" y="7858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7169700" y="8010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7322100" y="8162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7474500" y="8315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7626900" y="8467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7779300" y="8620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7931700" y="8772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8084100" y="8924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8236500" y="9077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8388900" y="9229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8541300" y="9382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693700" y="9534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846100" y="9686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998500" y="9839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9150900" y="9991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9303300" y="10144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9455700" y="10296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9608100" y="10448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9760500" y="10601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9912900" y="10753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0065300" y="10906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0217700" y="11058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0370100" y="11210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0522500" y="11363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10674900" y="11515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0827300" y="11668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0979700" y="11820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11132100" y="11972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 txBox="1"/>
          <p:nvPr>
            <p:ph idx="1" type="body"/>
          </p:nvPr>
        </p:nvSpPr>
        <p:spPr>
          <a:xfrm>
            <a:off x="11284500" y="12125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11436900" y="12277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11589300" y="12430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11741700" y="12582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11894100" y="12734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12046500" y="12887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12198900" y="13039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12351300" y="13192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 txBox="1"/>
          <p:nvPr>
            <p:ph idx="1" type="body"/>
          </p:nvPr>
        </p:nvSpPr>
        <p:spPr>
          <a:xfrm>
            <a:off x="12503700" y="13344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12656100" y="13496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 txBox="1"/>
          <p:nvPr>
            <p:ph idx="1" type="body"/>
          </p:nvPr>
        </p:nvSpPr>
        <p:spPr>
          <a:xfrm>
            <a:off x="12808500" y="13649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12960900" y="13801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13113300" y="13954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13265700" y="14106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13418100" y="14258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13570500" y="14411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13722900" y="14563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13875300" y="14716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14027700" y="14868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14180100" y="15020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14332500" y="15173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14484900" y="15325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14637300" y="15478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 txBox="1"/>
          <p:nvPr>
            <p:ph idx="1" type="body"/>
          </p:nvPr>
        </p:nvSpPr>
        <p:spPr>
          <a:xfrm>
            <a:off x="14789700" y="15630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14942100" y="15782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15094500" y="15935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15246900" y="16087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15399300" y="16240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15551700" y="16392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15704100" y="16544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15856500" y="16697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16008900" y="16849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16161300" y="17002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16313700" y="17154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16466100" y="17306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16618500" y="17459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16770900" y="17611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16923300" y="17764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17075700" y="17916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17228100" y="18068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17380500" y="18221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 txBox="1"/>
          <p:nvPr>
            <p:ph idx="1" type="body"/>
          </p:nvPr>
        </p:nvSpPr>
        <p:spPr>
          <a:xfrm>
            <a:off x="17532900" y="18373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7685300" y="18526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17837700" y="18678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17990100" y="18830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18142500" y="18983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 txBox="1"/>
          <p:nvPr>
            <p:ph idx="1" type="body"/>
          </p:nvPr>
        </p:nvSpPr>
        <p:spPr>
          <a:xfrm>
            <a:off x="18294900" y="19135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18447300" y="19288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18599700" y="19440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18752100" y="19592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 txBox="1"/>
          <p:nvPr>
            <p:ph idx="1" type="body"/>
          </p:nvPr>
        </p:nvSpPr>
        <p:spPr>
          <a:xfrm>
            <a:off x="18904500" y="19745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19056900" y="19897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19209300" y="20050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 txBox="1"/>
          <p:nvPr>
            <p:ph idx="1" type="body"/>
          </p:nvPr>
        </p:nvSpPr>
        <p:spPr>
          <a:xfrm>
            <a:off x="19361700" y="20202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 txBox="1"/>
          <p:nvPr>
            <p:ph idx="1" type="body"/>
          </p:nvPr>
        </p:nvSpPr>
        <p:spPr>
          <a:xfrm>
            <a:off x="19514100" y="20354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19666500" y="20507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 txBox="1"/>
          <p:nvPr>
            <p:ph idx="1" type="body"/>
          </p:nvPr>
        </p:nvSpPr>
        <p:spPr>
          <a:xfrm>
            <a:off x="19818900" y="20659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>
            <p:ph idx="1" type="body"/>
          </p:nvPr>
        </p:nvSpPr>
        <p:spPr>
          <a:xfrm>
            <a:off x="19971300" y="20812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20123700" y="20964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20276100" y="21116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 txBox="1"/>
          <p:nvPr>
            <p:ph idx="1" type="body"/>
          </p:nvPr>
        </p:nvSpPr>
        <p:spPr>
          <a:xfrm>
            <a:off x="20428500" y="21269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 txBox="1"/>
          <p:nvPr>
            <p:ph idx="1" type="body"/>
          </p:nvPr>
        </p:nvSpPr>
        <p:spPr>
          <a:xfrm>
            <a:off x="20580900" y="21421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 txBox="1"/>
          <p:nvPr>
            <p:ph idx="1" type="body"/>
          </p:nvPr>
        </p:nvSpPr>
        <p:spPr>
          <a:xfrm>
            <a:off x="20733300" y="21574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 txBox="1"/>
          <p:nvPr>
            <p:ph idx="1" type="body"/>
          </p:nvPr>
        </p:nvSpPr>
        <p:spPr>
          <a:xfrm>
            <a:off x="20885700" y="21726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21038100" y="21878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21190500" y="22031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21342900" y="22183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 txBox="1"/>
          <p:nvPr>
            <p:ph idx="1" type="body"/>
          </p:nvPr>
        </p:nvSpPr>
        <p:spPr>
          <a:xfrm>
            <a:off x="21495300" y="22336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 txBox="1"/>
          <p:nvPr>
            <p:ph idx="1" type="body"/>
          </p:nvPr>
        </p:nvSpPr>
        <p:spPr>
          <a:xfrm>
            <a:off x="21647700" y="22488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21800100" y="22640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 txBox="1"/>
          <p:nvPr>
            <p:ph idx="1" type="body"/>
          </p:nvPr>
        </p:nvSpPr>
        <p:spPr>
          <a:xfrm>
            <a:off x="21952500" y="22793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 txBox="1"/>
          <p:nvPr>
            <p:ph idx="1" type="body"/>
          </p:nvPr>
        </p:nvSpPr>
        <p:spPr>
          <a:xfrm>
            <a:off x="22104900" y="22945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 txBox="1"/>
          <p:nvPr>
            <p:ph idx="1" type="body"/>
          </p:nvPr>
        </p:nvSpPr>
        <p:spPr>
          <a:xfrm>
            <a:off x="22257300" y="23098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 txBox="1"/>
          <p:nvPr>
            <p:ph idx="1" type="body"/>
          </p:nvPr>
        </p:nvSpPr>
        <p:spPr>
          <a:xfrm>
            <a:off x="22409700" y="23250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 txBox="1"/>
          <p:nvPr>
            <p:ph idx="1" type="body"/>
          </p:nvPr>
        </p:nvSpPr>
        <p:spPr>
          <a:xfrm>
            <a:off x="22562100" y="23402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22714500" y="23555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22866900" y="23707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 txBox="1"/>
          <p:nvPr>
            <p:ph idx="1" type="body"/>
          </p:nvPr>
        </p:nvSpPr>
        <p:spPr>
          <a:xfrm>
            <a:off x="23019300" y="23860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 txBox="1"/>
          <p:nvPr>
            <p:ph idx="1" type="body"/>
          </p:nvPr>
        </p:nvSpPr>
        <p:spPr>
          <a:xfrm>
            <a:off x="23171700" y="24012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 txBox="1"/>
          <p:nvPr>
            <p:ph idx="1" type="body"/>
          </p:nvPr>
        </p:nvSpPr>
        <p:spPr>
          <a:xfrm>
            <a:off x="23324100" y="24164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 txBox="1"/>
          <p:nvPr>
            <p:ph idx="1" type="body"/>
          </p:nvPr>
        </p:nvSpPr>
        <p:spPr>
          <a:xfrm>
            <a:off x="23476500" y="24317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 txBox="1"/>
          <p:nvPr>
            <p:ph idx="1" type="body"/>
          </p:nvPr>
        </p:nvSpPr>
        <p:spPr>
          <a:xfrm>
            <a:off x="23628900" y="24469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 txBox="1"/>
          <p:nvPr>
            <p:ph idx="1" type="body"/>
          </p:nvPr>
        </p:nvSpPr>
        <p:spPr>
          <a:xfrm>
            <a:off x="23781300" y="24622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 txBox="1"/>
          <p:nvPr>
            <p:ph idx="1" type="body"/>
          </p:nvPr>
        </p:nvSpPr>
        <p:spPr>
          <a:xfrm>
            <a:off x="23933700" y="24774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 txBox="1"/>
          <p:nvPr>
            <p:ph idx="1" type="body"/>
          </p:nvPr>
        </p:nvSpPr>
        <p:spPr>
          <a:xfrm>
            <a:off x="24086100" y="249268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 txBox="1"/>
          <p:nvPr>
            <p:ph idx="1" type="body"/>
          </p:nvPr>
        </p:nvSpPr>
        <p:spPr>
          <a:xfrm>
            <a:off x="24238500" y="250792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"/>
          <p:cNvSpPr txBox="1"/>
          <p:nvPr>
            <p:ph idx="1" type="body"/>
          </p:nvPr>
        </p:nvSpPr>
        <p:spPr>
          <a:xfrm>
            <a:off x="24390900" y="252316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"/>
          <p:cNvSpPr txBox="1"/>
          <p:nvPr>
            <p:ph idx="1" type="body"/>
          </p:nvPr>
        </p:nvSpPr>
        <p:spPr>
          <a:xfrm>
            <a:off x="24543300" y="253840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24695700" y="25536475"/>
            <a:ext cx="149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24821100" y="25956775"/>
            <a:ext cx="6811800" cy="25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9600">
                <a:solidFill>
                  <a:srgbClr val="0B5394"/>
                </a:solidFill>
              </a:rPr>
              <a:t>Powershell</a:t>
            </a:r>
            <a:endParaRPr sz="9600">
              <a:solidFill>
                <a:srgbClr val="0B5394"/>
              </a:solidFill>
            </a:endParaRPr>
          </a:p>
        </p:txBody>
      </p:sp>
      <p:sp>
        <p:nvSpPr>
          <p:cNvPr id="247" name="Google Shape;247;p15"/>
          <p:cNvSpPr txBox="1"/>
          <p:nvPr>
            <p:ph idx="1" type="body"/>
          </p:nvPr>
        </p:nvSpPr>
        <p:spPr>
          <a:xfrm>
            <a:off x="4664400" y="642775"/>
            <a:ext cx="4069200" cy="3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IT, pretty much.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Sysadmin.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job, technically in security, but</a:t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5520000" y="4429800"/>
            <a:ext cx="35772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Just started putting some things on github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WaywardScripts is me.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/>
        </p:nvSpPr>
        <p:spPr>
          <a:xfrm>
            <a:off x="598250" y="1296175"/>
            <a:ext cx="29844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Pretty good at the IT thing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+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Knack for doing things I shouldn’t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=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Profit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54" name="Google Shape;254;p16"/>
          <p:cNvSpPr txBox="1"/>
          <p:nvPr>
            <p:ph type="title"/>
          </p:nvPr>
        </p:nvSpPr>
        <p:spPr>
          <a:xfrm>
            <a:off x="311700" y="59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Why I’m here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54070425" y="-16082950"/>
            <a:ext cx="13527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peekaboo</a:t>
            </a:r>
            <a:endParaRPr/>
          </a:p>
        </p:txBody>
      </p:sp>
      <p:sp>
        <p:nvSpPr>
          <p:cNvPr id="256" name="Google Shape;256;p16"/>
          <p:cNvSpPr txBox="1"/>
          <p:nvPr/>
        </p:nvSpPr>
        <p:spPr>
          <a:xfrm>
            <a:off x="598250" y="2857850"/>
            <a:ext cx="56544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Always trying to further my knowledge, meet smarter people 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suck at bio’s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2" name="Google Shape;26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That’s all I got, folks.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</a:rPr>
              <a:t>Any questions?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1509500" y="3229225"/>
            <a:ext cx="64407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