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71" r:id="rId6"/>
    <p:sldId id="259" r:id="rId7"/>
    <p:sldId id="260" r:id="rId8"/>
    <p:sldId id="261" r:id="rId9"/>
    <p:sldId id="262" r:id="rId10"/>
    <p:sldId id="263" r:id="rId11"/>
    <p:sldId id="268" r:id="rId12"/>
    <p:sldId id="265" r:id="rId13"/>
    <p:sldId id="269" r:id="rId14"/>
    <p:sldId id="270" r:id="rId15"/>
    <p:sldId id="272" r:id="rId16"/>
  </p:sldIdLst>
  <p:sldSz cx="10058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6" y="-96"/>
      </p:cViewPr>
      <p:guideLst>
        <p:guide orient="horz" pos="216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130426"/>
            <a:ext cx="85496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886200"/>
            <a:ext cx="70408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74639"/>
            <a:ext cx="226314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74639"/>
            <a:ext cx="66217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406901"/>
            <a:ext cx="85496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906713"/>
            <a:ext cx="85496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201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600201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35113"/>
            <a:ext cx="44442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174875"/>
            <a:ext cx="444420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535113"/>
            <a:ext cx="44459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174875"/>
            <a:ext cx="44459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6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73050"/>
            <a:ext cx="33091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73051"/>
            <a:ext cx="5622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435101"/>
            <a:ext cx="33091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800600"/>
            <a:ext cx="60350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12775"/>
            <a:ext cx="60350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367338"/>
            <a:ext cx="60350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20000" contrast="21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00201"/>
            <a:ext cx="905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1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D225-7B39-46E7-BB87-84B3FBF698C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356351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356351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4139-FA0E-4366-B6A1-61492F08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RetroPie</a:t>
            </a:r>
            <a:r>
              <a:rPr lang="en-US" b="1" dirty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 &amp; Emulation Station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4" y="1219201"/>
            <a:ext cx="8850772" cy="4724400"/>
          </a:xfrm>
        </p:spPr>
      </p:pic>
      <p:sp>
        <p:nvSpPr>
          <p:cNvPr id="3" name="TextBox 2"/>
          <p:cNvSpPr txBox="1"/>
          <p:nvPr/>
        </p:nvSpPr>
        <p:spPr>
          <a:xfrm>
            <a:off x="1752600" y="6172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7x7? HAH!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1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Controller configuration continued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540240" cy="5105400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 the event it randomly skips, just proceed on until the end and we’ll come back to the “NOT ASSIGNED” buttons. (Typically the bumper &amp; trigger buttons do this)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Once it’s on “OK” use the D-pad to go back up to the NOT ASSIGNED buttons, highlight the button and press “A” Now it will say “PRESS ANYTHING” – press the button you want assigned to it and move on. 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Click OK on the bottom of the screen</a:t>
            </a:r>
          </a:p>
        </p:txBody>
      </p:sp>
    </p:spTree>
    <p:extLst>
      <p:ext uri="{BB962C8B-B14F-4D97-AF65-F5344CB8AC3E}">
        <p14:creationId xmlns:p14="http://schemas.microsoft.com/office/powerpoint/2010/main" val="7572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855"/>
            <a:ext cx="9052560" cy="8842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System </a:t>
            </a:r>
            <a:r>
              <a:rPr lang="en-US" sz="4000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Configuration</a:t>
            </a:r>
            <a:r>
              <a:rPr lang="en-US" sz="4000" b="1" dirty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	</a:t>
            </a:r>
            <a:r>
              <a:rPr lang="en-US" sz="4000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 (Optional)</a:t>
            </a:r>
            <a:endParaRPr lang="en-US" sz="4000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762000"/>
            <a:ext cx="9052560" cy="5867400"/>
          </a:xfrm>
        </p:spPr>
        <p:txBody>
          <a:bodyPr>
            <a:normAutofit fontScale="92500"/>
          </a:bodyPr>
          <a:lstStyle/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Select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in the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EmulationStation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menu</a:t>
            </a:r>
          </a:p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Your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Overscan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(display area) was setup during initial setup of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BerryBoot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but if it’s off for any reason,  go to ADVANCED options -&gt;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Overscan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 ADVANCED, set Memory Split to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128/128 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to alter CPU/GPU memory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allocation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After you are done, choose Finish and it’ll restart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OPTIONAL: RETROPIE -&gt; RETROPIE SETUP</a:t>
            </a:r>
          </a:p>
          <a:p>
            <a:r>
              <a:rPr lang="en-US" b="1" u="sng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Update Scripts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then use Binary-based updates to newest version of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(60~ min.)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WARNING: My installation broke after updating..</a:t>
            </a:r>
          </a:p>
          <a:p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Adding games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540240" cy="51054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Now, if your system didn’t die after updating, or you’ve reinstalled, let’s get some games!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Download ROMs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Open file manager (Explorer, Finder, etc.)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 Windows, type \\RETROPIE  or \\</a:t>
            </a:r>
            <a:r>
              <a:rPr lang="en-US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ipaddress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 the address bar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This will show folders: BIOS,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CONFIG,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ROMS, SPLASHSCREENS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Double click on ROMS, find the emulator folder, copy the ROMS to the correct emulator folder. (.RAR = OK)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Restart Emulation Station and play!</a:t>
            </a:r>
          </a:p>
          <a:p>
            <a:pPr>
              <a:buClr>
                <a:schemeClr val="bg1"/>
              </a:buClr>
            </a:pP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Using SFTP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540240" cy="5105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If you can’t get it to work w/ file manager, use Putty or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WinSCP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etc. 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Get IP address from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menu 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User: pi  PW: raspberry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Protocol: SFTP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Accept cache key/certificate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Drag and drop ROM to correct emulator folder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Reboot Emulation Station and Play!</a:t>
            </a:r>
          </a:p>
        </p:txBody>
      </p:sp>
    </p:spTree>
    <p:extLst>
      <p:ext uri="{BB962C8B-B14F-4D97-AF65-F5344CB8AC3E}">
        <p14:creationId xmlns:p14="http://schemas.microsoft.com/office/powerpoint/2010/main" val="11066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Worth Noting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540240" cy="57150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XBOX Wireless controllers are a pain to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setup,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require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extra hardware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and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results are iffy at best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To exit a game press START and SELECT at the same time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You can copy .RAR files directly to the emulator folder and it will read them. 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Some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systems (Dreamcast, PS1,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NeoGeo,GameBoy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Advance) require a special BIOS in the bios folders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Feel free to contact me with questions or help, but Google is probably quicker and more helpful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Don’t break your SD card.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Remove </a:t>
            </a:r>
            <a:r>
              <a:rPr lang="en-US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it </a:t>
            </a:r>
            <a:r>
              <a:rPr lang="en-US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before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installing the board into the case! </a:t>
            </a:r>
          </a:p>
          <a:p>
            <a:pPr marL="0" indent="0">
              <a:buClr>
                <a:schemeClr val="bg1"/>
              </a:buClr>
              <a:buNone/>
            </a:pP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69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245"/>
            <a:ext cx="905256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Links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9540240" cy="6096000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Berry Boot – berryterminal.com/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doku.php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berryboot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– retropie.org/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uk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/download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ROMS: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Emuparadise.me, CoolROM.com, LoveROMs.com, FreeROMs.com, DopeROMs.com, RomHustler.com, CompleteROMs.com, Google.com</a:t>
            </a:r>
          </a:p>
          <a:p>
            <a:pPr marL="0" indent="0">
              <a:buClr>
                <a:schemeClr val="bg1"/>
              </a:buClr>
              <a:buNone/>
            </a:pP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There are TONs of OS choices for the Raspberry Pi;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Anyone interested in a portable </a:t>
            </a:r>
            <a:r>
              <a:rPr lang="en-US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hacking setup?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To be presented in 3-4 months?</a:t>
            </a:r>
          </a:p>
        </p:txBody>
      </p:sp>
    </p:spTree>
    <p:extLst>
      <p:ext uri="{BB962C8B-B14F-4D97-AF65-F5344CB8AC3E}">
        <p14:creationId xmlns:p14="http://schemas.microsoft.com/office/powerpoint/2010/main" val="12815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Hardware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00201"/>
            <a:ext cx="9052560" cy="4876799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Raspberry Pi – ($40) or a Cana Kit ($50)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8GB (min.)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MicroSD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card (and reader) (4GB*)</a:t>
            </a:r>
          </a:p>
          <a:p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MicroUSB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power supply (2.5A)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HDMI Cable (and HDMI TV/Monitor)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 Windows, Mac or Linux desktop/laptop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USB Controllers (optional)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USB Keyboard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USB wireless adapter if using wireless controller</a:t>
            </a:r>
          </a:p>
        </p:txBody>
      </p:sp>
    </p:spTree>
    <p:extLst>
      <p:ext uri="{BB962C8B-B14F-4D97-AF65-F5344CB8AC3E}">
        <p14:creationId xmlns:p14="http://schemas.microsoft.com/office/powerpoint/2010/main" val="305425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Raspberry Pi Board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98032"/>
            <a:ext cx="4953000" cy="27254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05200"/>
            <a:ext cx="4953000" cy="3176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3945" y="1132242"/>
            <a:ext cx="4705783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Broadcom  BCM2836 (900MHz) quad-core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 USB 2.0 ports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 RJ-45 port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40 GPIO Pins (get creative..)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 micro SD card slot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4-pole 3.5mm A/V header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 DSI Display connecter (LCD screens)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 CSI Camera connector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Some have </a:t>
            </a:r>
            <a:r>
              <a:rPr lang="en-US" sz="24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WiFi</a:t>
            </a:r>
            <a:r>
              <a:rPr 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38194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Controller Options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02" y="3818213"/>
            <a:ext cx="3430198" cy="2117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51610"/>
            <a:ext cx="2133600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62001"/>
            <a:ext cx="207645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62001"/>
            <a:ext cx="2066925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62001"/>
            <a:ext cx="3124200" cy="213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8215"/>
            <a:ext cx="3039971" cy="2117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8214"/>
            <a:ext cx="2466975" cy="21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Case Options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9" y="226867"/>
            <a:ext cx="2466975" cy="19985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9" y="5033962"/>
            <a:ext cx="2790825" cy="1638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2" y="138112"/>
            <a:ext cx="2143125" cy="19777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8688" y="1819274"/>
            <a:ext cx="3356266" cy="182880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88" y="3879705"/>
            <a:ext cx="2752725" cy="27527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4" y="4562475"/>
            <a:ext cx="2466975" cy="1847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9" y="2590800"/>
            <a:ext cx="2381250" cy="1781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1885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9540240" cy="5410200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.zip extraction software – 7-zip, WinZip, etc.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SD Card formatting software (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SDFormatter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) 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SD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Card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imagin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 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software (Win32 Disk image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)</a:t>
            </a:r>
          </a:p>
          <a:p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BerryBoot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doesn’t need to be written, other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OSes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will</a:t>
            </a:r>
          </a:p>
          <a:p>
            <a:pPr>
              <a:buClr>
                <a:schemeClr val="bg1"/>
              </a:buClr>
            </a:pP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PuTTy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WinSCP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or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some 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SFTP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application (optional)</a:t>
            </a:r>
          </a:p>
          <a:p>
            <a:pPr>
              <a:buClr>
                <a:schemeClr val="bg1"/>
              </a:buClr>
            </a:pP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BerryBoot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&amp; ROMs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66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BerryBoot</a:t>
            </a:r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 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540240" cy="5105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BerryBoot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is a boot manager – let’s you multi-boot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Comes with a handful of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OSes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and tools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Download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berryboot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.zip file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Extract the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BerryBoot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.zip file to the root of the SD card (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 J:\) – not a sub directory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Insert SD card into the Raspberry Pi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&amp; power on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Choose your Welcome settings and click OK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Now click FORMAT for to install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BerryBoot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6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ADD OS(</a:t>
            </a:r>
            <a:r>
              <a:rPr lang="en-US" b="1" dirty="0" err="1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es</a:t>
            </a:r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)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540240" cy="5105400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 the ADD OS screen/menu you have many to choose from including: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Raspbian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(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Debian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), Android, Ubuntu MATE, Ubuntu server (both 16.04),  LTSP (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Thinclient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) – “Others” include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Kali Linux, Puppy,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LightTPD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(web server), or “Appliances” such as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OpenMedia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Vault (open NAS solution).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We will choose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for now 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Highlight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and click next..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Wait for it to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download &amp; install (approx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 2-3 min.)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Click OK to reboot. </a:t>
            </a:r>
          </a:p>
        </p:txBody>
      </p:sp>
    </p:spTree>
    <p:extLst>
      <p:ext uri="{BB962C8B-B14F-4D97-AF65-F5344CB8AC3E}">
        <p14:creationId xmlns:p14="http://schemas.microsoft.com/office/powerpoint/2010/main" val="27820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Controller configuration</a:t>
            </a:r>
            <a:endParaRPr lang="en-US" b="1" dirty="0">
              <a:solidFill>
                <a:schemeClr val="bg1"/>
              </a:solidFill>
              <a:effectLst>
                <a:glow rad="139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540240" cy="5105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Make sure your controller is plugged in on boot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Select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from the GUI boot menu</a:t>
            </a:r>
          </a:p>
          <a:p>
            <a:pPr>
              <a:buClr>
                <a:schemeClr val="bg1"/>
              </a:buClr>
            </a:pP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RetroPie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is the OS,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EmulationStation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is the default front end that loads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Hold any button on your detected gamepad to configure it</a:t>
            </a:r>
          </a:p>
          <a:p>
            <a:pPr>
              <a:buClr>
                <a:schemeClr val="bg1"/>
              </a:buClr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Assign each button and wait a second or two before going to the next, it will go to the next by itself – Extremely easy to screw this part up.</a:t>
            </a:r>
          </a:p>
        </p:txBody>
      </p:sp>
    </p:spTree>
    <p:extLst>
      <p:ext uri="{BB962C8B-B14F-4D97-AF65-F5344CB8AC3E}">
        <p14:creationId xmlns:p14="http://schemas.microsoft.com/office/powerpoint/2010/main" val="35947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891</Words>
  <Application>Microsoft Office PowerPoint</Application>
  <PresentationFormat>Custom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RetroPie &amp; Emulation Station</vt:lpstr>
      <vt:lpstr>Hardware</vt:lpstr>
      <vt:lpstr>Raspberry Pi Board</vt:lpstr>
      <vt:lpstr>Controller Options</vt:lpstr>
      <vt:lpstr>Case Options</vt:lpstr>
      <vt:lpstr>Software</vt:lpstr>
      <vt:lpstr>BerryBoot </vt:lpstr>
      <vt:lpstr>ADD OS(es)</vt:lpstr>
      <vt:lpstr>Controller configuration</vt:lpstr>
      <vt:lpstr>Controller configuration continued</vt:lpstr>
      <vt:lpstr>System Configuration  (Optional)</vt:lpstr>
      <vt:lpstr>Adding games</vt:lpstr>
      <vt:lpstr>Using SFTP</vt:lpstr>
      <vt:lpstr>Worth Noting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RetroPie &amp; Emulation Station</dc:title>
  <dc:creator>DH</dc:creator>
  <cp:lastModifiedBy>mechanicaltype</cp:lastModifiedBy>
  <cp:revision>47</cp:revision>
  <dcterms:created xsi:type="dcterms:W3CDTF">2017-04-24T23:28:21Z</dcterms:created>
  <dcterms:modified xsi:type="dcterms:W3CDTF">2017-04-26T20:25:51Z</dcterms:modified>
</cp:coreProperties>
</file>