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50" r:id="rId2"/>
    <p:sldMasterId id="2147483857" r:id="rId3"/>
  </p:sldMasterIdLst>
  <p:notesMasterIdLst>
    <p:notesMasterId r:id="rId11"/>
  </p:notesMasterIdLst>
  <p:sldIdLst>
    <p:sldId id="256" r:id="rId4"/>
    <p:sldId id="257" r:id="rId5"/>
    <p:sldId id="261" r:id="rId6"/>
    <p:sldId id="263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00" autoAdjust="0"/>
  </p:normalViewPr>
  <p:slideViewPr>
    <p:cSldViewPr showGuides="1">
      <p:cViewPr varScale="1">
        <p:scale>
          <a:sx n="83" d="100"/>
          <a:sy n="83" d="100"/>
        </p:scale>
        <p:origin x="208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3EA60-DCD5-4CEA-9797-8B86D265F1B6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9319-894C-408B-B4B6-BD66869E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https://twitter.com/SolitaOy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https://www.facebook.com/Solita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https://www.linkedin.com/company/solita-oy/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https://www.youtube.com/user/SolitaOy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49319-894C-408B-B4B6-BD66869EE4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4" Type="http://schemas.openxmlformats.org/officeDocument/2006/relationships/hyperlink" Target="https://twitter.com/SolitaOy" TargetMode="External"/><Relationship Id="rId5" Type="http://schemas.openxmlformats.org/officeDocument/2006/relationships/hyperlink" Target="https://www.youtube.com/user/SolitaOy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acebook.com/Solita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4" Type="http://schemas.openxmlformats.org/officeDocument/2006/relationships/hyperlink" Target="https://twitter.com/SolitaOy" TargetMode="External"/><Relationship Id="rId5" Type="http://schemas.openxmlformats.org/officeDocument/2006/relationships/hyperlink" Target="https://www.youtube.com/user/SolitaOy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acebook.com/Solita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4" Type="http://schemas.openxmlformats.org/officeDocument/2006/relationships/hyperlink" Target="https://twitter.com/SolitaOy" TargetMode="External"/><Relationship Id="rId5" Type="http://schemas.openxmlformats.org/officeDocument/2006/relationships/hyperlink" Target="https://www.youtube.com/user/SolitaOy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acebook.com/Solita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="" xmlns:a16="http://schemas.microsoft.com/office/drawing/2014/main" id="{BF2B93C1-1AA3-4815-BF07-4FC1B61ADA5B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C05B29B-B1FA-4D86-B8D2-B9B6A56F90C0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0CD8554-813C-4814-876A-15E345196845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F11283C-5E19-469A-8C0F-6424A5EF659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="" xmlns:a16="http://schemas.microsoft.com/office/drawing/2014/main" id="{9FB24934-82E3-4AC1-B89C-4EEB75721B4F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D7F7A8A6-13DB-455F-B985-32AACCD00C38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E9F17953-B0F4-4B1B-AB5B-CCAFC834E7B1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CE85ECC-5F06-4EAA-839F-900DF9D07297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85429419-D032-4969-BBD9-6EC613ADC73B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BD68D77-9852-47A1-BE50-4793B67E24B6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9FC4215B-AAC6-4658-977E-731BE0DED34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7633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="" xmlns:a16="http://schemas.microsoft.com/office/drawing/2014/main" id="{E25EA3FB-8C88-4D95-B008-A6FEBFE4275C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E563487E-E493-4D99-9131-DECA678115DE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84AE9B53-A20B-4414-B5B6-AA901B45B937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8F0BA50E-EDD6-4B0F-83D7-BF0A32223F3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="" xmlns:a16="http://schemas.microsoft.com/office/drawing/2014/main" id="{BA222040-4EC3-4D85-B4F7-A44E85F953C8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9845BC2-A162-4C5C-BE7D-A4F99AD1929E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BEA05670-5C64-4277-9948-083DC77BFDD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5546AA4-076B-4334-9AA7-9CB78ABD211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A53DB6D7-3C65-48B3-8427-2EFF04E45B8D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FFC778A3-CD4E-4BB1-BBE6-85DF60117682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1AA972B0-6501-42BB-A84D-F3EE666D4BFC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6062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="" xmlns:a16="http://schemas.microsoft.com/office/drawing/2014/main" id="{0AD26B0E-E82E-4007-9571-FEC2BDE26A29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01E69DCE-C81A-46B1-BF74-5AC6DE380594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8C614AD-F910-4EE8-9D47-257DF6A748EB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67FF678-C1AE-403C-8BE2-F037A70F2C10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="" xmlns:a16="http://schemas.microsoft.com/office/drawing/2014/main" id="{438A3DF8-7A43-44AF-A53C-E8CF73F4DCB0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6C85390-FB16-4397-868A-A5DE1EC7DA32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B79C5D9-391E-47C1-B4A2-CCF5C006296C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307FFE0-CEE3-4726-848F-B2668AD6362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F9A82B4-40F9-41EA-90B6-504ADA9095E9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90101CA1-0B36-4DB8-9718-CA9E85D94FFD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60040D2E-CC6B-4986-940F-50EE13317E97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2058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="" xmlns:a16="http://schemas.microsoft.com/office/drawing/2014/main" id="{ED675BD9-9AFE-4F6F-A76E-E9783368486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0AD1781-0024-4FE8-A05B-CF50060EF853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64709F49-C25B-428B-953A-670808799601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2E53472-6B99-4570-84D7-FF77C20E06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0C20F06-C65C-4CDE-9559-CE31885B3DC4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30C37BD-589A-4ADB-B0CA-5B8650ACD7B7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ED6D218-1E30-4F56-A540-70AF98C70302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aphic 8">
            <a:extLst>
              <a:ext uri="{FF2B5EF4-FFF2-40B4-BE49-F238E27FC236}">
                <a16:creationId xmlns="" xmlns:a16="http://schemas.microsoft.com/office/drawing/2014/main" id="{33EF0848-F15A-42DE-A8FB-B69861FF13D8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A1518FB7-6B0E-4F2E-81AD-36AE6BB42896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EB146AF0-C0CF-49CA-BB1F-0AD221E1B80A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1901D8F1-D79F-47E1-9E3F-633B59894832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497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4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5" name="Graphic 9">
            <a:extLst>
              <a:ext uri="{FF2B5EF4-FFF2-40B4-BE49-F238E27FC236}">
                <a16:creationId xmlns="" xmlns:a16="http://schemas.microsoft.com/office/drawing/2014/main" id="{8DA81E44-03D4-48B6-B8E7-63C612F9E6FC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AEC16A74-9F9C-4179-98D3-7C17C30E36AE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C87F885-FF63-4FDA-BDB1-767CCA74F6C2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16A6BA6D-05C1-465C-8099-AEB3B28F9028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23708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5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aphic 9">
            <a:extLst>
              <a:ext uri="{FF2B5EF4-FFF2-40B4-BE49-F238E27FC236}">
                <a16:creationId xmlns="" xmlns:a16="http://schemas.microsoft.com/office/drawing/2014/main" id="{F4EFB0B5-7197-4951-8077-E70A06BDAB05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54880835-7B4F-4AC6-AE79-2992D190F3E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FC444C1B-DD4C-43B5-BFF1-1954F26F775B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615BBAAD-9656-4691-A8E3-DE6A5BA51C9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1209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6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7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43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 marL="126000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1203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5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sz="1600"/>
            </a:lvl1pPr>
            <a:lvl2pPr marL="479988" indent="-239994">
              <a:lnSpc>
                <a:spcPct val="120000"/>
              </a:lnSpc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buClr>
                <a:schemeClr val="tx1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1203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1203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768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0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4000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1pPr>
            <a:lvl2pPr marL="479988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2pPr>
            <a:lvl3pPr marL="719982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3pPr>
            <a:lvl4pPr marL="959976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4pPr>
            <a:lvl5pPr marL="1199970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289393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89393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4ACD263-91D6-4A6E-8E7A-5B415ED4C4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DE4DCAF6-42DE-4779-AA39-B8DA8E9EF7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1203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0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999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000" y="270000"/>
            <a:ext cx="6738502" cy="11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8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6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7002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270000"/>
            <a:ext cx="6738502" cy="11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00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1764000"/>
            <a:ext cx="3204000" cy="320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FBE68796-D8BB-4866-80E6-56C6C63CBF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6000" y="5148000"/>
            <a:ext cx="3203999" cy="1248111"/>
          </a:xfrm>
        </p:spPr>
        <p:txBody>
          <a:bodyPr lIns="0" tIns="0" rIns="108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134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4FFA7B9-ABF0-47D1-B924-07C15CF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=""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B4D0CB38-592A-4014-92A2-4FD661AF1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3420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1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522E9E51-B077-4C73-818A-3108007A03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0571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9CADED1-3049-4033-9043-F1FB1D18E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0083" y="3429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1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="" xmlns:a16="http://schemas.microsoft.com/office/drawing/2014/main" id="{EE626BEF-087B-4C7B-83F8-6E88D19E14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9142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CDFE6AFC-46D9-45F2-BB3B-D955F94D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8166" y="3438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1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="" xmlns:a16="http://schemas.microsoft.com/office/drawing/2014/main" id="{CC6EEEF5-0609-4434-AF8D-86C5163B5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7713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DB2F39E1-89B3-405F-94C3-CFFB3FFC52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76249" y="3447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1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21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09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0286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386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="" xmlns:a16="http://schemas.microsoft.com/office/drawing/2014/main" id="{6EFC42C3-9E2C-4853-BFEE-75DCF87F6256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59D5CD1-B757-4F8D-8B73-62041812EEF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0ED70092-A26F-4ED0-8AC1-05BD52C263A4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35DA4E6-9452-4E0B-BF02-3D350BA361DF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="" xmlns:a16="http://schemas.microsoft.com/office/drawing/2014/main" id="{7731863B-7069-4FF6-9859-6C086D71F305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="" xmlns:a16="http://schemas.microsoft.com/office/drawing/2014/main" id="{F7DAABDE-DAF1-4374-99B5-B89C691DBC52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="" xmlns:a16="http://schemas.microsoft.com/office/drawing/2014/main" id="{69537613-00BC-4104-A4B6-D500C509C4B1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="" xmlns:a16="http://schemas.microsoft.com/office/drawing/2014/main" id="{E19EBA75-A5DF-420D-B844-B7922CEA0F3F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2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="" xmlns:a16="http://schemas.microsoft.com/office/drawing/2014/main" id="{CA1A1567-BA6C-48CF-92C7-CF4CC63BA312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6972D5E-74BF-4CD5-8DC9-15CE24E72A78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E6304CF-B792-4FFB-B040-F46E932FAA6C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DF4B911-8EDA-4C5F-A32B-C8FD8AE3210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="" xmlns:a16="http://schemas.microsoft.com/office/drawing/2014/main" id="{2B40DF45-F582-4F59-8BCC-98F7248257A9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="" xmlns:a16="http://schemas.microsoft.com/office/drawing/2014/main" id="{A4F617F8-5B57-4B83-976D-B0CF52761D2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="" xmlns:a16="http://schemas.microsoft.com/office/drawing/2014/main" id="{D1F531BE-5482-4702-A2C0-A9D12C46E71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="" xmlns:a16="http://schemas.microsoft.com/office/drawing/2014/main" id="{CE1026DD-704E-48B8-8D0F-8BF6A604A7EB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36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rgbClr val="282828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rgbClr val="282828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rgbClr val="282828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rgbClr val="282828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sp>
        <p:nvSpPr>
          <p:cNvPr id="5" name="Freeform: Shape 4">
            <a:hlinkClick r:id="rId2"/>
            <a:extLst>
              <a:ext uri="{FF2B5EF4-FFF2-40B4-BE49-F238E27FC236}">
                <a16:creationId xmlns="" xmlns:a16="http://schemas.microsoft.com/office/drawing/2014/main" id="{ED44B3A2-1854-4596-8B89-AF29B22D9A22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282828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: Shape 5">
            <a:hlinkClick r:id="rId3"/>
            <a:extLst>
              <a:ext uri="{FF2B5EF4-FFF2-40B4-BE49-F238E27FC236}">
                <a16:creationId xmlns="" xmlns:a16="http://schemas.microsoft.com/office/drawing/2014/main" id="{49612D24-59F4-4BFD-BEBD-C8A88FD1FE3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hlinkClick r:id="rId4"/>
            <a:extLst>
              <a:ext uri="{FF2B5EF4-FFF2-40B4-BE49-F238E27FC236}">
                <a16:creationId xmlns="" xmlns:a16="http://schemas.microsoft.com/office/drawing/2014/main" id="{8FADDC1E-584F-48F8-8E4C-90A42740900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: Shape 8">
            <a:hlinkClick r:id="rId5"/>
            <a:extLst>
              <a:ext uri="{FF2B5EF4-FFF2-40B4-BE49-F238E27FC236}">
                <a16:creationId xmlns="" xmlns:a16="http://schemas.microsoft.com/office/drawing/2014/main" id="{D2686A36-C9BE-429C-99C8-3890A3659761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6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43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="" xmlns:a16="http://schemas.microsoft.com/office/drawing/2014/main" id="{2297699F-88B7-4299-8703-A246525B4A3E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A335C821-6242-428F-9D07-5866E5040930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26F1D9BD-068B-4A16-B8EB-488C5026DA12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EB226900-AE43-4F73-8AFB-9BB76233FA71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="" xmlns:a16="http://schemas.microsoft.com/office/drawing/2014/main" id="{F5308AAB-DE92-4720-A9B2-ED1AEE53BF57}"/>
              </a:ext>
            </a:extLst>
          </p:cNvPr>
          <p:cNvGrpSpPr/>
          <p:nvPr/>
        </p:nvGrpSpPr>
        <p:grpSpPr bwMode="black">
          <a:xfrm rot="5400000">
            <a:off x="11159637" y="5649900"/>
            <a:ext cx="1263626" cy="252000"/>
            <a:chOff x="10876187" y="5688000"/>
            <a:chExt cx="1263626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E13A9F1-9BB8-421F-898A-F51762DED95B}"/>
                </a:ext>
              </a:extLst>
            </p:cNvPr>
            <p:cNvSpPr/>
            <p:nvPr/>
          </p:nvSpPr>
          <p:spPr bwMode="black">
            <a:xfrm>
              <a:off x="10874827" y="5686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F467D38F-6051-451B-9EA1-3A762530930E}"/>
                </a:ext>
              </a:extLst>
            </p:cNvPr>
            <p:cNvSpPr/>
            <p:nvPr/>
          </p:nvSpPr>
          <p:spPr bwMode="black">
            <a:xfrm>
              <a:off x="11085945" y="5686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533AC71B-09F7-411C-BF35-4E9147BA89A4}"/>
                </a:ext>
              </a:extLst>
            </p:cNvPr>
            <p:cNvSpPr/>
            <p:nvPr/>
          </p:nvSpPr>
          <p:spPr bwMode="black">
            <a:xfrm>
              <a:off x="11377431" y="5686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02F0F78-6453-42EB-8F04-E8730A23FEBC}"/>
                </a:ext>
              </a:extLst>
            </p:cNvPr>
            <p:cNvSpPr/>
            <p:nvPr/>
          </p:nvSpPr>
          <p:spPr bwMode="black">
            <a:xfrm>
              <a:off x="11605772" y="5686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ACE42DF-34C3-4595-9A45-4D3882E1D6E4}"/>
                </a:ext>
              </a:extLst>
            </p:cNvPr>
            <p:cNvSpPr/>
            <p:nvPr/>
          </p:nvSpPr>
          <p:spPr bwMode="black">
            <a:xfrm>
              <a:off x="11916875" y="5686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2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="" xmlns:a16="http://schemas.microsoft.com/office/drawing/2014/main" id="{E8E8759B-11B6-4298-962E-096818E1B88B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3F0C0B18-4642-4A20-A7E1-2EA0F13DF90D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E8D418C-8F53-4BB2-A4E0-B89BCAE32FDD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EF474E74-6C37-48A4-801F-916C064EE44A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="" xmlns:a16="http://schemas.microsoft.com/office/drawing/2014/main" id="{2D7DD421-C2E9-4115-90AB-158018CF2D64}"/>
              </a:ext>
            </a:extLst>
          </p:cNvPr>
          <p:cNvGrpSpPr/>
          <p:nvPr/>
        </p:nvGrpSpPr>
        <p:grpSpPr bwMode="black">
          <a:xfrm rot="5400000">
            <a:off x="11159637" y="5649900"/>
            <a:ext cx="1263626" cy="252000"/>
            <a:chOff x="10876187" y="5688000"/>
            <a:chExt cx="1263626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A9AEDD0-E008-4DBB-9D59-FD0F361E368D}"/>
                </a:ext>
              </a:extLst>
            </p:cNvPr>
            <p:cNvSpPr/>
            <p:nvPr/>
          </p:nvSpPr>
          <p:spPr bwMode="black">
            <a:xfrm>
              <a:off x="10874827" y="5686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6A0B40C-4511-4D82-A48E-28DF20777535}"/>
                </a:ext>
              </a:extLst>
            </p:cNvPr>
            <p:cNvSpPr/>
            <p:nvPr/>
          </p:nvSpPr>
          <p:spPr bwMode="black">
            <a:xfrm>
              <a:off x="11085945" y="5686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F953BA8-E913-4B6D-8824-13052454D7B3}"/>
                </a:ext>
              </a:extLst>
            </p:cNvPr>
            <p:cNvSpPr/>
            <p:nvPr/>
          </p:nvSpPr>
          <p:spPr bwMode="black">
            <a:xfrm>
              <a:off x="11377431" y="5686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0B0058F-8436-40E1-9D01-C24C4DDFB0B3}"/>
                </a:ext>
              </a:extLst>
            </p:cNvPr>
            <p:cNvSpPr/>
            <p:nvPr/>
          </p:nvSpPr>
          <p:spPr bwMode="black">
            <a:xfrm>
              <a:off x="11605772" y="5686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386398D2-4F86-442C-A349-27E4FDBA562D}"/>
                </a:ext>
              </a:extLst>
            </p:cNvPr>
            <p:cNvSpPr/>
            <p:nvPr/>
          </p:nvSpPr>
          <p:spPr bwMode="black">
            <a:xfrm>
              <a:off x="11916875" y="5686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1750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698478"/>
            <a:ext cx="10728000" cy="6875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2000" y="284478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706F8E0F-EBA6-49CC-9932-7AB8479D2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1656000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2828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5E8FB8-A2AB-48B8-A4D5-BCBE0A0F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2070000"/>
            <a:ext cx="10728000" cy="4338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67994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EECACA9D-70EB-4987-B7BE-89B8980ED2A6}"/>
              </a:ext>
            </a:extLst>
          </p:cNvPr>
          <p:cNvGrpSpPr/>
          <p:nvPr/>
        </p:nvGrpSpPr>
        <p:grpSpPr>
          <a:xfrm rot="5400000">
            <a:off x="11160000" y="5652000"/>
            <a:ext cx="1263626" cy="252000"/>
            <a:chOff x="11160000" y="5652000"/>
            <a:chExt cx="1263626" cy="252000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5C709301-031A-4DB9-BC47-D10A45393A1B}"/>
                </a:ext>
              </a:extLst>
            </p:cNvPr>
            <p:cNvSpPr/>
            <p:nvPr/>
          </p:nvSpPr>
          <p:spPr>
            <a:xfrm>
              <a:off x="11158640" y="5650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1E0C38F-BC19-428A-9895-122918066509}"/>
                </a:ext>
              </a:extLst>
            </p:cNvPr>
            <p:cNvSpPr/>
            <p:nvPr/>
          </p:nvSpPr>
          <p:spPr>
            <a:xfrm>
              <a:off x="11369758" y="5650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8B738BBF-4F98-48C3-AB25-D56395A26300}"/>
                </a:ext>
              </a:extLst>
            </p:cNvPr>
            <p:cNvSpPr/>
            <p:nvPr/>
          </p:nvSpPr>
          <p:spPr>
            <a:xfrm>
              <a:off x="11661244" y="5650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D4118D4-9FA4-4EA9-AA65-114F6A99A3C7}"/>
                </a:ext>
              </a:extLst>
            </p:cNvPr>
            <p:cNvSpPr/>
            <p:nvPr/>
          </p:nvSpPr>
          <p:spPr>
            <a:xfrm>
              <a:off x="11889585" y="5650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5D68C6A0-8F30-4A57-9AED-3EFB1D8D028B}"/>
                </a:ext>
              </a:extLst>
            </p:cNvPr>
            <p:cNvSpPr/>
            <p:nvPr/>
          </p:nvSpPr>
          <p:spPr>
            <a:xfrm>
              <a:off x="12200688" y="5650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8">
            <a:extLst>
              <a:ext uri="{FF2B5EF4-FFF2-40B4-BE49-F238E27FC236}">
                <a16:creationId xmlns="" xmlns:a16="http://schemas.microsoft.com/office/drawing/2014/main" id="{6D26F8ED-60BB-4AAB-9296-56F394516B31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556650CC-5B7F-48D2-B2A3-46E515B7E403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5E88058-C437-4976-A8D2-4C114D8345EE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3C0B9AF-A0CF-4E5F-AC7B-ACC236EE259F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049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="" xmlns:a16="http://schemas.microsoft.com/office/drawing/2014/main" id="{C4D5886C-D9B0-43F5-9C37-365BBC1BDA54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37407755-35CC-4513-803D-781F04F37863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7D5A250-CEA1-471E-9347-B1B207F73883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D47DDB63-0A82-490C-A18F-8B86BA645814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="" xmlns:a16="http://schemas.microsoft.com/office/drawing/2014/main" id="{16024E25-C6BA-4E89-9CE8-2CBF296F9BF7}"/>
              </a:ext>
            </a:extLst>
          </p:cNvPr>
          <p:cNvGrpSpPr/>
          <p:nvPr/>
        </p:nvGrpSpPr>
        <p:grpSpPr bwMode="black">
          <a:xfrm rot="5400000">
            <a:off x="11159637" y="5649900"/>
            <a:ext cx="1263626" cy="252000"/>
            <a:chOff x="10876187" y="5688000"/>
            <a:chExt cx="1263626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93413EC-43ED-4F4C-9812-8DC82BF4B38D}"/>
                </a:ext>
              </a:extLst>
            </p:cNvPr>
            <p:cNvSpPr/>
            <p:nvPr/>
          </p:nvSpPr>
          <p:spPr bwMode="black">
            <a:xfrm>
              <a:off x="10874827" y="5686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1795648-4E32-4D69-81C5-183C87C9C8C0}"/>
                </a:ext>
              </a:extLst>
            </p:cNvPr>
            <p:cNvSpPr/>
            <p:nvPr/>
          </p:nvSpPr>
          <p:spPr bwMode="black">
            <a:xfrm>
              <a:off x="11085945" y="5686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7E0F84DF-68D1-4CFB-B69B-50739A9772F3}"/>
                </a:ext>
              </a:extLst>
            </p:cNvPr>
            <p:cNvSpPr/>
            <p:nvPr/>
          </p:nvSpPr>
          <p:spPr bwMode="black">
            <a:xfrm>
              <a:off x="11377431" y="5686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BE65309-A436-4B28-89B1-859CDF756812}"/>
                </a:ext>
              </a:extLst>
            </p:cNvPr>
            <p:cNvSpPr/>
            <p:nvPr/>
          </p:nvSpPr>
          <p:spPr bwMode="black">
            <a:xfrm>
              <a:off x="11605772" y="5686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38EBC554-5812-49F6-8E41-C89225662168}"/>
                </a:ext>
              </a:extLst>
            </p:cNvPr>
            <p:cNvSpPr/>
            <p:nvPr/>
          </p:nvSpPr>
          <p:spPr bwMode="black">
            <a:xfrm>
              <a:off x="11916875" y="5686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547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="" xmlns:a16="http://schemas.microsoft.com/office/drawing/2014/main" id="{15C87C7C-7F81-4B4D-A560-92FFE02C12A4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439F284-2733-4344-94C0-65BC0AD6B722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6672BF9-2230-4BBA-9881-A66D1524461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58BBEC63-B92B-4D77-8233-275FABB52694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="" xmlns:a16="http://schemas.microsoft.com/office/drawing/2014/main" id="{ED4C9914-0E2C-4223-9E04-074E5AD66CAE}"/>
              </a:ext>
            </a:extLst>
          </p:cNvPr>
          <p:cNvGrpSpPr/>
          <p:nvPr/>
        </p:nvGrpSpPr>
        <p:grpSpPr bwMode="black">
          <a:xfrm rot="5400000">
            <a:off x="11159637" y="5649900"/>
            <a:ext cx="1263626" cy="252000"/>
            <a:chOff x="10876187" y="5688000"/>
            <a:chExt cx="1263626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73EFB9D-B066-4C79-8BF7-73757A0AA160}"/>
                </a:ext>
              </a:extLst>
            </p:cNvPr>
            <p:cNvSpPr/>
            <p:nvPr/>
          </p:nvSpPr>
          <p:spPr bwMode="black">
            <a:xfrm>
              <a:off x="10874827" y="5686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5B3C9D4-8906-4A88-A56A-8E77D966A1C2}"/>
                </a:ext>
              </a:extLst>
            </p:cNvPr>
            <p:cNvSpPr/>
            <p:nvPr/>
          </p:nvSpPr>
          <p:spPr bwMode="black">
            <a:xfrm>
              <a:off x="11085945" y="5686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08D56139-93FF-4C70-8DBC-308215C7E211}"/>
                </a:ext>
              </a:extLst>
            </p:cNvPr>
            <p:cNvSpPr/>
            <p:nvPr/>
          </p:nvSpPr>
          <p:spPr bwMode="black">
            <a:xfrm>
              <a:off x="11377431" y="5686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D4E424EF-3C3A-4B7D-A8E1-12093C848E77}"/>
                </a:ext>
              </a:extLst>
            </p:cNvPr>
            <p:cNvSpPr/>
            <p:nvPr/>
          </p:nvSpPr>
          <p:spPr bwMode="black">
            <a:xfrm>
              <a:off x="11605772" y="5686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EF90A93A-E353-4C86-A893-06A9531790E7}"/>
                </a:ext>
              </a:extLst>
            </p:cNvPr>
            <p:cNvSpPr/>
            <p:nvPr/>
          </p:nvSpPr>
          <p:spPr bwMode="black">
            <a:xfrm>
              <a:off x="11916875" y="5686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698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5">
            <a:extLst>
              <a:ext uri="{FF2B5EF4-FFF2-40B4-BE49-F238E27FC236}">
                <a16:creationId xmlns="" xmlns:a16="http://schemas.microsoft.com/office/drawing/2014/main" id="{6DF841CD-AAC3-42AF-BE22-C29436B0A3C3}"/>
              </a:ext>
            </a:extLst>
          </p:cNvPr>
          <p:cNvGrpSpPr/>
          <p:nvPr/>
        </p:nvGrpSpPr>
        <p:grpSpPr>
          <a:xfrm rot="5400000">
            <a:off x="11160000" y="5652000"/>
            <a:ext cx="1263626" cy="252000"/>
            <a:chOff x="11160000" y="5652000"/>
            <a:chExt cx="1263626" cy="252000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393FD93-C498-4506-81C8-DA067D7179AD}"/>
                </a:ext>
              </a:extLst>
            </p:cNvPr>
            <p:cNvSpPr/>
            <p:nvPr/>
          </p:nvSpPr>
          <p:spPr>
            <a:xfrm>
              <a:off x="11158640" y="5650640"/>
              <a:ext cx="208489" cy="252000"/>
            </a:xfrm>
            <a:custGeom>
              <a:avLst/>
              <a:gdLst/>
              <a:ahLst/>
              <a:cxnLst/>
              <a:rect l="0" t="0" r="0" b="0"/>
              <a:pathLst>
                <a:path w="208489" h="252000">
                  <a:moveTo>
                    <a:pt x="1360" y="1360"/>
                  </a:moveTo>
                  <a:lnTo>
                    <a:pt x="111406" y="1360"/>
                  </a:lnTo>
                  <a:cubicBezTo>
                    <a:pt x="169837" y="1360"/>
                    <a:pt x="207764" y="43384"/>
                    <a:pt x="207764" y="94292"/>
                  </a:cubicBezTo>
                  <a:cubicBezTo>
                    <a:pt x="207764" y="144528"/>
                    <a:pt x="170182" y="188257"/>
                    <a:pt x="111061" y="188257"/>
                  </a:cubicBezTo>
                  <a:lnTo>
                    <a:pt x="61187" y="188257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  <a:moveTo>
                    <a:pt x="61187" y="55349"/>
                  </a:moveTo>
                  <a:lnTo>
                    <a:pt x="61187" y="132907"/>
                  </a:lnTo>
                  <a:lnTo>
                    <a:pt x="108324" y="132907"/>
                  </a:lnTo>
                  <a:cubicBezTo>
                    <a:pt x="130532" y="132907"/>
                    <a:pt x="147284" y="117189"/>
                    <a:pt x="147284" y="94292"/>
                  </a:cubicBezTo>
                  <a:cubicBezTo>
                    <a:pt x="147284" y="71394"/>
                    <a:pt x="130532" y="55349"/>
                    <a:pt x="108324" y="55349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EE25EE97-E43D-428C-8D6A-1E8A734E95F8}"/>
                </a:ext>
              </a:extLst>
            </p:cNvPr>
            <p:cNvSpPr/>
            <p:nvPr/>
          </p:nvSpPr>
          <p:spPr>
            <a:xfrm>
              <a:off x="11369758" y="5650640"/>
              <a:ext cx="242935" cy="252000"/>
            </a:xfrm>
            <a:custGeom>
              <a:avLst/>
              <a:gdLst/>
              <a:ahLst/>
              <a:cxnLst/>
              <a:rect l="0" t="0" r="0" b="0"/>
              <a:pathLst>
                <a:path w="242935" h="252000">
                  <a:moveTo>
                    <a:pt x="93621" y="1360"/>
                  </a:moveTo>
                  <a:lnTo>
                    <a:pt x="151019" y="1360"/>
                  </a:lnTo>
                  <a:lnTo>
                    <a:pt x="243262" y="250785"/>
                  </a:lnTo>
                  <a:lnTo>
                    <a:pt x="182782" y="250785"/>
                  </a:lnTo>
                  <a:lnTo>
                    <a:pt x="169801" y="213475"/>
                  </a:lnTo>
                  <a:lnTo>
                    <a:pt x="74476" y="213475"/>
                  </a:lnTo>
                  <a:lnTo>
                    <a:pt x="61495" y="250713"/>
                  </a:lnTo>
                  <a:lnTo>
                    <a:pt x="1360" y="250713"/>
                  </a:lnTo>
                  <a:close/>
                  <a:moveTo>
                    <a:pt x="93004" y="161606"/>
                  </a:moveTo>
                  <a:lnTo>
                    <a:pt x="151762" y="161606"/>
                  </a:lnTo>
                  <a:lnTo>
                    <a:pt x="122392" y="77902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B4143E11-1B2B-47F9-81D0-9049216C3F58}"/>
                </a:ext>
              </a:extLst>
            </p:cNvPr>
            <p:cNvSpPr/>
            <p:nvPr/>
          </p:nvSpPr>
          <p:spPr>
            <a:xfrm>
              <a:off x="11661244" y="5650640"/>
              <a:ext cx="170417" cy="252000"/>
            </a:xfrm>
            <a:custGeom>
              <a:avLst/>
              <a:gdLst/>
              <a:ahLst/>
              <a:cxnLst/>
              <a:rect l="0" t="0" r="0" b="0"/>
              <a:pathLst>
                <a:path w="170417" h="252000">
                  <a:moveTo>
                    <a:pt x="1360" y="1360"/>
                  </a:moveTo>
                  <a:lnTo>
                    <a:pt x="61187" y="1360"/>
                  </a:lnTo>
                  <a:lnTo>
                    <a:pt x="61187" y="193732"/>
                  </a:lnTo>
                  <a:lnTo>
                    <a:pt x="169837" y="193732"/>
                  </a:lnTo>
                  <a:lnTo>
                    <a:pt x="16983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97767D18-D623-4FD4-8D19-771732A96183}"/>
                </a:ext>
              </a:extLst>
            </p:cNvPr>
            <p:cNvSpPr/>
            <p:nvPr/>
          </p:nvSpPr>
          <p:spPr>
            <a:xfrm>
              <a:off x="11889585" y="5650640"/>
              <a:ext cx="250187" cy="252000"/>
            </a:xfrm>
            <a:custGeom>
              <a:avLst/>
              <a:gdLst/>
              <a:ahLst/>
              <a:cxnLst/>
              <a:rect l="0" t="0" r="0" b="0"/>
              <a:pathLst>
                <a:path w="250187" h="252000">
                  <a:moveTo>
                    <a:pt x="1396" y="1360"/>
                  </a:moveTo>
                  <a:lnTo>
                    <a:pt x="58105" y="1360"/>
                  </a:lnTo>
                  <a:lnTo>
                    <a:pt x="125420" y="94636"/>
                  </a:lnTo>
                  <a:lnTo>
                    <a:pt x="194783" y="1360"/>
                  </a:lnTo>
                  <a:lnTo>
                    <a:pt x="249172" y="1360"/>
                  </a:lnTo>
                  <a:lnTo>
                    <a:pt x="249172" y="250785"/>
                  </a:lnTo>
                  <a:lnTo>
                    <a:pt x="189344" y="250785"/>
                  </a:lnTo>
                  <a:lnTo>
                    <a:pt x="189344" y="94872"/>
                  </a:lnTo>
                  <a:lnTo>
                    <a:pt x="125075" y="181077"/>
                  </a:lnTo>
                  <a:lnTo>
                    <a:pt x="61187" y="94781"/>
                  </a:lnTo>
                  <a:lnTo>
                    <a:pt x="61187" y="250785"/>
                  </a:lnTo>
                  <a:lnTo>
                    <a:pt x="1360" y="25078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B717C9A-ACE8-4BBD-986C-9B0B85A16C2D}"/>
                </a:ext>
              </a:extLst>
            </p:cNvPr>
            <p:cNvSpPr/>
            <p:nvPr/>
          </p:nvSpPr>
          <p:spPr>
            <a:xfrm>
              <a:off x="12200688" y="5650640"/>
              <a:ext cx="222993" cy="253813"/>
            </a:xfrm>
            <a:custGeom>
              <a:avLst/>
              <a:gdLst/>
              <a:ahLst/>
              <a:cxnLst/>
              <a:rect l="0" t="0" r="0" b="0"/>
              <a:pathLst>
                <a:path w="222992" h="253812">
                  <a:moveTo>
                    <a:pt x="112348" y="254194"/>
                  </a:moveTo>
                  <a:cubicBezTo>
                    <a:pt x="180026" y="254194"/>
                    <a:pt x="223265" y="213602"/>
                    <a:pt x="223265" y="142534"/>
                  </a:cubicBezTo>
                  <a:lnTo>
                    <a:pt x="223265" y="1360"/>
                  </a:lnTo>
                  <a:lnTo>
                    <a:pt x="162730" y="1360"/>
                  </a:lnTo>
                  <a:lnTo>
                    <a:pt x="162730" y="141755"/>
                  </a:lnTo>
                  <a:cubicBezTo>
                    <a:pt x="162730" y="176364"/>
                    <a:pt x="141791" y="196016"/>
                    <a:pt x="111968" y="196016"/>
                  </a:cubicBezTo>
                  <a:cubicBezTo>
                    <a:pt x="81637" y="196016"/>
                    <a:pt x="61967" y="176364"/>
                    <a:pt x="61967" y="141755"/>
                  </a:cubicBezTo>
                  <a:lnTo>
                    <a:pt x="61967" y="1360"/>
                  </a:lnTo>
                  <a:lnTo>
                    <a:pt x="1360" y="1360"/>
                  </a:lnTo>
                  <a:lnTo>
                    <a:pt x="1360" y="142534"/>
                  </a:lnTo>
                  <a:cubicBezTo>
                    <a:pt x="1360" y="213602"/>
                    <a:pt x="44599" y="254194"/>
                    <a:pt x="112348" y="254194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aphic 8">
            <a:extLst>
              <a:ext uri="{FF2B5EF4-FFF2-40B4-BE49-F238E27FC236}">
                <a16:creationId xmlns="" xmlns:a16="http://schemas.microsoft.com/office/drawing/2014/main" id="{8E228FC2-388B-41C5-A20A-90294F2869FD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8E00E86-F1D8-4986-A8EB-1A7E0A20B096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0CFC59B-B69F-44D8-B7AD-898A272B1657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B43DB53F-67DF-4E0F-BBFD-91392447ADE9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9615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aphic 4">
            <a:extLst>
              <a:ext uri="{FF2B5EF4-FFF2-40B4-BE49-F238E27FC236}">
                <a16:creationId xmlns="" xmlns:a16="http://schemas.microsoft.com/office/drawing/2014/main" id="{1785BF2B-121A-4828-9A7B-A40CC63DBD7C}"/>
              </a:ext>
            </a:extLst>
          </p:cNvPr>
          <p:cNvGrpSpPr/>
          <p:nvPr/>
        </p:nvGrpSpPr>
        <p:grpSpPr bwMode="black">
          <a:xfrm rot="5400000">
            <a:off x="10321200" y="4806000"/>
            <a:ext cx="2943953" cy="252000"/>
            <a:chOff x="10321200" y="4806000"/>
            <a:chExt cx="2943953" cy="252000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C661537-47AF-4721-9823-5067B20C9F2A}"/>
                </a:ext>
              </a:extLst>
            </p:cNvPr>
            <p:cNvSpPr/>
            <p:nvPr/>
          </p:nvSpPr>
          <p:spPr bwMode="black">
            <a:xfrm>
              <a:off x="11689768" y="4807097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0E715DC7-1144-4016-9CBD-572C52E39B10}"/>
                </a:ext>
              </a:extLst>
            </p:cNvPr>
            <p:cNvSpPr/>
            <p:nvPr/>
          </p:nvSpPr>
          <p:spPr bwMode="black">
            <a:xfrm>
              <a:off x="10559369" y="4803006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1" y="1175"/>
                    <a:pt x="251603" y="56372"/>
                    <a:pt x="252667" y="125526"/>
                  </a:cubicBezTo>
                  <a:cubicBezTo>
                    <a:pt x="252688" y="126811"/>
                    <a:pt x="252688" y="128095"/>
                    <a:pt x="252667" y="129380"/>
                  </a:cubicBezTo>
                  <a:cubicBezTo>
                    <a:pt x="253732" y="198534"/>
                    <a:pt x="198535" y="255457"/>
                    <a:pt x="129380" y="256521"/>
                  </a:cubicBezTo>
                  <a:cubicBezTo>
                    <a:pt x="60225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BEA990C-3231-49D9-BD1E-2E6C29E977FD}"/>
                </a:ext>
              </a:extLst>
            </p:cNvPr>
            <p:cNvSpPr/>
            <p:nvPr/>
          </p:nvSpPr>
          <p:spPr bwMode="black">
            <a:xfrm>
              <a:off x="10860243" y="4807808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8A079D0-2962-487D-AD5B-5168CD13AD1F}"/>
                </a:ext>
              </a:extLst>
            </p:cNvPr>
            <p:cNvSpPr/>
            <p:nvPr/>
          </p:nvSpPr>
          <p:spPr bwMode="black">
            <a:xfrm>
              <a:off x="11084197" y="4807808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211BD412-AEF5-4286-B802-48FB9F377BE3}"/>
                </a:ext>
              </a:extLst>
            </p:cNvPr>
            <p:cNvSpPr/>
            <p:nvPr/>
          </p:nvSpPr>
          <p:spPr bwMode="black">
            <a:xfrm>
              <a:off x="11197893" y="4807808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6AC8338-FCB3-4B7E-B807-17EEB6B4398B}"/>
                </a:ext>
              </a:extLst>
            </p:cNvPr>
            <p:cNvSpPr/>
            <p:nvPr/>
          </p:nvSpPr>
          <p:spPr bwMode="black">
            <a:xfrm>
              <a:off x="11393623" y="4807808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AD096C2-E122-4446-82FF-5B0971606453}"/>
                </a:ext>
              </a:extLst>
            </p:cNvPr>
            <p:cNvSpPr/>
            <p:nvPr/>
          </p:nvSpPr>
          <p:spPr bwMode="black">
            <a:xfrm>
              <a:off x="10318976" y="4803776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28FF9DB8-7520-4AFB-889E-2882CA8AFE30}"/>
                </a:ext>
              </a:extLst>
            </p:cNvPr>
            <p:cNvSpPr/>
            <p:nvPr/>
          </p:nvSpPr>
          <p:spPr bwMode="black">
            <a:xfrm>
              <a:off x="12023415" y="4807720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5" y="55902"/>
                    <a:pt x="109709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7CF7550-C166-40B6-9612-47E6A3ED6DD5}"/>
                </a:ext>
              </a:extLst>
            </p:cNvPr>
            <p:cNvSpPr/>
            <p:nvPr/>
          </p:nvSpPr>
          <p:spPr bwMode="black">
            <a:xfrm>
              <a:off x="12230619" y="4807720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D5283E4-5E99-426A-9AA4-05B61A1E4739}"/>
                </a:ext>
              </a:extLst>
            </p:cNvPr>
            <p:cNvSpPr/>
            <p:nvPr/>
          </p:nvSpPr>
          <p:spPr bwMode="black">
            <a:xfrm>
              <a:off x="12516565" y="4807720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1DE84DD-C8D4-4C08-8472-992466559DE8}"/>
                </a:ext>
              </a:extLst>
            </p:cNvPr>
            <p:cNvSpPr/>
            <p:nvPr/>
          </p:nvSpPr>
          <p:spPr bwMode="black">
            <a:xfrm>
              <a:off x="12740608" y="4807720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1E8D3EA-EB66-4676-89EA-E15B7ED02CE4}"/>
                </a:ext>
              </a:extLst>
            </p:cNvPr>
            <p:cNvSpPr/>
            <p:nvPr/>
          </p:nvSpPr>
          <p:spPr bwMode="black">
            <a:xfrm>
              <a:off x="13045942" y="4807720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aphic 8">
            <a:extLst>
              <a:ext uri="{FF2B5EF4-FFF2-40B4-BE49-F238E27FC236}">
                <a16:creationId xmlns="" xmlns:a16="http://schemas.microsoft.com/office/drawing/2014/main" id="{5481C80F-3A5B-4663-89C6-0AC73C4438F5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91CA413-8C79-4DF7-A914-A72DA0DF4C5C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F19DEAF7-81EB-4A03-948A-E9C25A94B69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3F7CD838-DC1F-4A40-AFBA-534B377CBA55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8445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4">
            <a:extLst>
              <a:ext uri="{FF2B5EF4-FFF2-40B4-BE49-F238E27FC236}">
                <a16:creationId xmlns="" xmlns:a16="http://schemas.microsoft.com/office/drawing/2014/main" id="{597841FD-7533-4618-8856-D424FB2D3C16}"/>
              </a:ext>
            </a:extLst>
          </p:cNvPr>
          <p:cNvGrpSpPr/>
          <p:nvPr/>
        </p:nvGrpSpPr>
        <p:grpSpPr bwMode="black">
          <a:xfrm rot="5400000">
            <a:off x="10321200" y="4806000"/>
            <a:ext cx="2943953" cy="252000"/>
            <a:chOff x="10321200" y="4806000"/>
            <a:chExt cx="2943953" cy="252000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80AB5031-8D47-4827-9C97-4EA92A559420}"/>
                </a:ext>
              </a:extLst>
            </p:cNvPr>
            <p:cNvSpPr/>
            <p:nvPr/>
          </p:nvSpPr>
          <p:spPr bwMode="black">
            <a:xfrm>
              <a:off x="11689768" y="4807097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394EBE1-C989-4146-9ABA-F45240897169}"/>
                </a:ext>
              </a:extLst>
            </p:cNvPr>
            <p:cNvSpPr/>
            <p:nvPr/>
          </p:nvSpPr>
          <p:spPr bwMode="black">
            <a:xfrm>
              <a:off x="10559369" y="4803006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1" y="1175"/>
                    <a:pt x="251603" y="56372"/>
                    <a:pt x="252667" y="125526"/>
                  </a:cubicBezTo>
                  <a:cubicBezTo>
                    <a:pt x="252688" y="126811"/>
                    <a:pt x="252688" y="128095"/>
                    <a:pt x="252667" y="129380"/>
                  </a:cubicBezTo>
                  <a:cubicBezTo>
                    <a:pt x="253732" y="198534"/>
                    <a:pt x="198535" y="255457"/>
                    <a:pt x="129380" y="256521"/>
                  </a:cubicBezTo>
                  <a:cubicBezTo>
                    <a:pt x="60225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0CD008AB-B9C7-4F8B-8D95-39162E2443EC}"/>
                </a:ext>
              </a:extLst>
            </p:cNvPr>
            <p:cNvSpPr/>
            <p:nvPr/>
          </p:nvSpPr>
          <p:spPr bwMode="black">
            <a:xfrm>
              <a:off x="10860243" y="4807808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C24C712C-9B6B-40B8-81FD-3C23EDFB2374}"/>
                </a:ext>
              </a:extLst>
            </p:cNvPr>
            <p:cNvSpPr/>
            <p:nvPr/>
          </p:nvSpPr>
          <p:spPr bwMode="black">
            <a:xfrm>
              <a:off x="11084197" y="4807808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17E3FFE-7051-4C7E-820D-668E581836E0}"/>
                </a:ext>
              </a:extLst>
            </p:cNvPr>
            <p:cNvSpPr/>
            <p:nvPr/>
          </p:nvSpPr>
          <p:spPr bwMode="black">
            <a:xfrm>
              <a:off x="11197893" y="4807808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F7D8C34-5E17-4202-A4F6-7C30DEB2A757}"/>
                </a:ext>
              </a:extLst>
            </p:cNvPr>
            <p:cNvSpPr/>
            <p:nvPr/>
          </p:nvSpPr>
          <p:spPr bwMode="black">
            <a:xfrm>
              <a:off x="11393623" y="4807808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FFA4C3D1-313A-4919-9833-F4AD2CD59F71}"/>
                </a:ext>
              </a:extLst>
            </p:cNvPr>
            <p:cNvSpPr/>
            <p:nvPr/>
          </p:nvSpPr>
          <p:spPr bwMode="black">
            <a:xfrm>
              <a:off x="10318976" y="4803776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594E254-BB6F-47C7-A355-0C15045C3E45}"/>
                </a:ext>
              </a:extLst>
            </p:cNvPr>
            <p:cNvSpPr/>
            <p:nvPr/>
          </p:nvSpPr>
          <p:spPr bwMode="black">
            <a:xfrm>
              <a:off x="12023415" y="4807720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5" y="55902"/>
                    <a:pt x="109709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868692E4-784A-4913-9026-2490DFB44B66}"/>
                </a:ext>
              </a:extLst>
            </p:cNvPr>
            <p:cNvSpPr/>
            <p:nvPr/>
          </p:nvSpPr>
          <p:spPr bwMode="black">
            <a:xfrm>
              <a:off x="12230619" y="4807720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3562023-93AB-4BE9-8479-1A0F742D480D}"/>
                </a:ext>
              </a:extLst>
            </p:cNvPr>
            <p:cNvSpPr/>
            <p:nvPr/>
          </p:nvSpPr>
          <p:spPr bwMode="black">
            <a:xfrm>
              <a:off x="12516565" y="4807720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50FDEB6E-C217-43B5-848D-7833C3E73B9F}"/>
                </a:ext>
              </a:extLst>
            </p:cNvPr>
            <p:cNvSpPr/>
            <p:nvPr/>
          </p:nvSpPr>
          <p:spPr bwMode="black">
            <a:xfrm>
              <a:off x="12740608" y="4807720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611C63CE-62A4-4547-A5E1-C422485411FB}"/>
                </a:ext>
              </a:extLst>
            </p:cNvPr>
            <p:cNvSpPr/>
            <p:nvPr/>
          </p:nvSpPr>
          <p:spPr bwMode="black">
            <a:xfrm>
              <a:off x="13045942" y="4807720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aphic 8">
            <a:extLst>
              <a:ext uri="{FF2B5EF4-FFF2-40B4-BE49-F238E27FC236}">
                <a16:creationId xmlns="" xmlns:a16="http://schemas.microsoft.com/office/drawing/2014/main" id="{74204A8C-4ECF-4C99-BD94-908893AB1D7A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2BE02D8D-9F4F-4056-BD63-92D1C9660451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1354F869-7976-4476-90A2-772D3238B9DE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143E161F-9E4C-46CB-94A4-321DC68DC88D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474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="" xmlns:a16="http://schemas.microsoft.com/office/drawing/2014/main" id="{ABE7CA4A-5F40-41F8-BA9E-2E798C1991B3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758B2BE6-E29F-4905-ADE7-B0B0717CF4CB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8CB885FD-82FD-4127-8C14-F14BA2FAB8F4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CADAC43E-24B4-40CA-8241-E90C207F90B5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="" xmlns:a16="http://schemas.microsoft.com/office/drawing/2014/main" id="{67638D49-5A17-4503-874E-BE9A0C7D4646}"/>
              </a:ext>
            </a:extLst>
          </p:cNvPr>
          <p:cNvGrpSpPr/>
          <p:nvPr/>
        </p:nvGrpSpPr>
        <p:grpSpPr>
          <a:xfrm rot="5400000">
            <a:off x="10322478" y="4806003"/>
            <a:ext cx="2943953" cy="252000"/>
            <a:chOff x="10322478" y="4806003"/>
            <a:chExt cx="2943953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04D6C35-C73C-4873-9E27-2F3E31B15220}"/>
                </a:ext>
              </a:extLst>
            </p:cNvPr>
            <p:cNvSpPr/>
            <p:nvPr/>
          </p:nvSpPr>
          <p:spPr>
            <a:xfrm>
              <a:off x="11691046" y="4807100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7D228F5-E9DF-492B-9B8F-294E90D7FDF3}"/>
                </a:ext>
              </a:extLst>
            </p:cNvPr>
            <p:cNvSpPr/>
            <p:nvPr/>
          </p:nvSpPr>
          <p:spPr>
            <a:xfrm>
              <a:off x="10560647" y="4803009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0" y="1175"/>
                    <a:pt x="251603" y="56372"/>
                    <a:pt x="252667" y="125526"/>
                  </a:cubicBezTo>
                  <a:cubicBezTo>
                    <a:pt x="252687" y="126811"/>
                    <a:pt x="252687" y="128095"/>
                    <a:pt x="252667" y="129380"/>
                  </a:cubicBezTo>
                  <a:cubicBezTo>
                    <a:pt x="253732" y="198534"/>
                    <a:pt x="198534" y="255457"/>
                    <a:pt x="129380" y="256521"/>
                  </a:cubicBezTo>
                  <a:cubicBezTo>
                    <a:pt x="60226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FEABFC5-30BE-451D-A238-9E0CFCFC4198}"/>
                </a:ext>
              </a:extLst>
            </p:cNvPr>
            <p:cNvSpPr/>
            <p:nvPr/>
          </p:nvSpPr>
          <p:spPr>
            <a:xfrm>
              <a:off x="10861521" y="4807811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2222C30-1E2C-4837-A4CE-C00F62053647}"/>
                </a:ext>
              </a:extLst>
            </p:cNvPr>
            <p:cNvSpPr/>
            <p:nvPr/>
          </p:nvSpPr>
          <p:spPr>
            <a:xfrm>
              <a:off x="11085475" y="4807811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8BD3629D-4B5E-42C8-9CA7-144CE7D8D5A5}"/>
                </a:ext>
              </a:extLst>
            </p:cNvPr>
            <p:cNvSpPr/>
            <p:nvPr/>
          </p:nvSpPr>
          <p:spPr>
            <a:xfrm>
              <a:off x="11199171" y="4807811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97CE2A8-824C-4030-9DE0-B939B37A116E}"/>
                </a:ext>
              </a:extLst>
            </p:cNvPr>
            <p:cNvSpPr/>
            <p:nvPr/>
          </p:nvSpPr>
          <p:spPr>
            <a:xfrm>
              <a:off x="11394901" y="4807811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FECD7C5-0FDB-4E14-A11D-01A7E3D3FE1A}"/>
                </a:ext>
              </a:extLst>
            </p:cNvPr>
            <p:cNvSpPr/>
            <p:nvPr/>
          </p:nvSpPr>
          <p:spPr>
            <a:xfrm>
              <a:off x="10320254" y="4803779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5F739D66-84A0-4C03-B63E-A3999ECF1DC2}"/>
                </a:ext>
              </a:extLst>
            </p:cNvPr>
            <p:cNvSpPr/>
            <p:nvPr/>
          </p:nvSpPr>
          <p:spPr>
            <a:xfrm>
              <a:off x="12024693" y="4807723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4" y="55903"/>
                    <a:pt x="109708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D175507-C5E0-4FB3-ACB8-BBE818371598}"/>
                </a:ext>
              </a:extLst>
            </p:cNvPr>
            <p:cNvSpPr/>
            <p:nvPr/>
          </p:nvSpPr>
          <p:spPr>
            <a:xfrm>
              <a:off x="12231897" y="4807723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C92AFB83-6024-48A8-9C28-3B2CA80CDCDC}"/>
                </a:ext>
              </a:extLst>
            </p:cNvPr>
            <p:cNvSpPr/>
            <p:nvPr/>
          </p:nvSpPr>
          <p:spPr>
            <a:xfrm>
              <a:off x="12517843" y="4807723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9283E2EA-3A32-4E70-9D59-C5859F579F4F}"/>
                </a:ext>
              </a:extLst>
            </p:cNvPr>
            <p:cNvSpPr/>
            <p:nvPr/>
          </p:nvSpPr>
          <p:spPr>
            <a:xfrm>
              <a:off x="12741886" y="4807723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C20838BC-9B0B-470B-8363-381BF8093F73}"/>
                </a:ext>
              </a:extLst>
            </p:cNvPr>
            <p:cNvSpPr/>
            <p:nvPr/>
          </p:nvSpPr>
          <p:spPr>
            <a:xfrm>
              <a:off x="13047220" y="4807723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5977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="" xmlns:a16="http://schemas.microsoft.com/office/drawing/2014/main" id="{AC2B11B0-8928-49A7-B5A6-AE3ABA2B6E28}"/>
              </a:ext>
            </a:extLst>
          </p:cNvPr>
          <p:cNvGrpSpPr/>
          <p:nvPr/>
        </p:nvGrpSpPr>
        <p:grpSpPr bwMode="black">
          <a:xfrm rot="5400000">
            <a:off x="10321200" y="4806000"/>
            <a:ext cx="2943953" cy="252000"/>
            <a:chOff x="10321200" y="4806000"/>
            <a:chExt cx="2943953" cy="252000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38B658E-D41E-4424-AAC2-A0F81F30B45C}"/>
                </a:ext>
              </a:extLst>
            </p:cNvPr>
            <p:cNvSpPr/>
            <p:nvPr/>
          </p:nvSpPr>
          <p:spPr bwMode="black">
            <a:xfrm>
              <a:off x="11689768" y="4807097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1D2370C-9304-41DD-9AA2-44B4AAD91647}"/>
                </a:ext>
              </a:extLst>
            </p:cNvPr>
            <p:cNvSpPr/>
            <p:nvPr/>
          </p:nvSpPr>
          <p:spPr bwMode="black">
            <a:xfrm>
              <a:off x="10559369" y="4803006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1" y="1175"/>
                    <a:pt x="251603" y="56372"/>
                    <a:pt x="252667" y="125526"/>
                  </a:cubicBezTo>
                  <a:cubicBezTo>
                    <a:pt x="252688" y="126811"/>
                    <a:pt x="252688" y="128095"/>
                    <a:pt x="252667" y="129380"/>
                  </a:cubicBezTo>
                  <a:cubicBezTo>
                    <a:pt x="253732" y="198534"/>
                    <a:pt x="198535" y="255457"/>
                    <a:pt x="129380" y="256521"/>
                  </a:cubicBezTo>
                  <a:cubicBezTo>
                    <a:pt x="60225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69F6E44-3804-4231-AB7A-A696C4F32933}"/>
                </a:ext>
              </a:extLst>
            </p:cNvPr>
            <p:cNvSpPr/>
            <p:nvPr/>
          </p:nvSpPr>
          <p:spPr bwMode="black">
            <a:xfrm>
              <a:off x="10860243" y="4807808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B2FA7D36-C299-4EA0-AFAB-8C85780AE350}"/>
                </a:ext>
              </a:extLst>
            </p:cNvPr>
            <p:cNvSpPr/>
            <p:nvPr/>
          </p:nvSpPr>
          <p:spPr bwMode="black">
            <a:xfrm>
              <a:off x="11084197" y="4807808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542D124-DEDA-4D74-859D-462085228F5B}"/>
                </a:ext>
              </a:extLst>
            </p:cNvPr>
            <p:cNvSpPr/>
            <p:nvPr/>
          </p:nvSpPr>
          <p:spPr bwMode="black">
            <a:xfrm>
              <a:off x="11197893" y="4807808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650645CD-CCAC-4886-B00E-66B55EC946A9}"/>
                </a:ext>
              </a:extLst>
            </p:cNvPr>
            <p:cNvSpPr/>
            <p:nvPr/>
          </p:nvSpPr>
          <p:spPr bwMode="black">
            <a:xfrm>
              <a:off x="11393623" y="4807808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0FEDD17-7802-403F-ACF9-940D19C274F3}"/>
                </a:ext>
              </a:extLst>
            </p:cNvPr>
            <p:cNvSpPr/>
            <p:nvPr/>
          </p:nvSpPr>
          <p:spPr bwMode="black">
            <a:xfrm>
              <a:off x="10318976" y="4803776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70A1189-8ED6-4881-8B60-9BC196908B19}"/>
                </a:ext>
              </a:extLst>
            </p:cNvPr>
            <p:cNvSpPr/>
            <p:nvPr/>
          </p:nvSpPr>
          <p:spPr bwMode="black">
            <a:xfrm>
              <a:off x="12023415" y="4807720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5" y="55902"/>
                    <a:pt x="109709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EFBF613E-A72E-409E-AA24-0441B0BB93CD}"/>
                </a:ext>
              </a:extLst>
            </p:cNvPr>
            <p:cNvSpPr/>
            <p:nvPr/>
          </p:nvSpPr>
          <p:spPr bwMode="black">
            <a:xfrm>
              <a:off x="12230619" y="4807720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B97B5EB-8097-41E6-9D72-BC7D20ECB853}"/>
                </a:ext>
              </a:extLst>
            </p:cNvPr>
            <p:cNvSpPr/>
            <p:nvPr/>
          </p:nvSpPr>
          <p:spPr bwMode="black">
            <a:xfrm>
              <a:off x="12516565" y="4807720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3EAEB25-BDE8-48E6-B020-499F55A2BFF4}"/>
                </a:ext>
              </a:extLst>
            </p:cNvPr>
            <p:cNvSpPr/>
            <p:nvPr/>
          </p:nvSpPr>
          <p:spPr bwMode="black">
            <a:xfrm>
              <a:off x="12740608" y="4807720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351DEA1-120A-438A-85F7-EAE1C8B02E57}"/>
                </a:ext>
              </a:extLst>
            </p:cNvPr>
            <p:cNvSpPr/>
            <p:nvPr/>
          </p:nvSpPr>
          <p:spPr bwMode="black">
            <a:xfrm>
              <a:off x="13045942" y="4807720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aphic 8">
            <a:extLst>
              <a:ext uri="{FF2B5EF4-FFF2-40B4-BE49-F238E27FC236}">
                <a16:creationId xmlns="" xmlns:a16="http://schemas.microsoft.com/office/drawing/2014/main" id="{88CA600F-7F82-41AF-93B4-C02A23D72BA1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314A8BE4-F085-4880-8367-B80F0E75864B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6AC6D7A1-5510-4FD9-A526-2D107CFEDDA0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F37C8555-5698-47B4-8E63-8A5DED543C6F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888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="" xmlns:a16="http://schemas.microsoft.com/office/drawing/2014/main" id="{2230E259-33EE-4CDE-9FC4-EC51D14F169E}"/>
              </a:ext>
            </a:extLst>
          </p:cNvPr>
          <p:cNvGrpSpPr/>
          <p:nvPr/>
        </p:nvGrpSpPr>
        <p:grpSpPr bwMode="black">
          <a:xfrm rot="5400000">
            <a:off x="10321200" y="4806000"/>
            <a:ext cx="2943953" cy="252000"/>
            <a:chOff x="10321200" y="4806000"/>
            <a:chExt cx="2943953" cy="252000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F327BA2-33AD-4E92-8EA5-3943C1D1A1F7}"/>
                </a:ext>
              </a:extLst>
            </p:cNvPr>
            <p:cNvSpPr/>
            <p:nvPr/>
          </p:nvSpPr>
          <p:spPr bwMode="black">
            <a:xfrm>
              <a:off x="11689768" y="4807097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837F39D-2A56-4B2A-A745-C94926F230B1}"/>
                </a:ext>
              </a:extLst>
            </p:cNvPr>
            <p:cNvSpPr/>
            <p:nvPr/>
          </p:nvSpPr>
          <p:spPr bwMode="black">
            <a:xfrm>
              <a:off x="10559369" y="4803006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1" y="1175"/>
                    <a:pt x="251603" y="56372"/>
                    <a:pt x="252667" y="125526"/>
                  </a:cubicBezTo>
                  <a:cubicBezTo>
                    <a:pt x="252688" y="126811"/>
                    <a:pt x="252688" y="128095"/>
                    <a:pt x="252667" y="129380"/>
                  </a:cubicBezTo>
                  <a:cubicBezTo>
                    <a:pt x="253732" y="198534"/>
                    <a:pt x="198535" y="255457"/>
                    <a:pt x="129380" y="256521"/>
                  </a:cubicBezTo>
                  <a:cubicBezTo>
                    <a:pt x="60225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1B26AE56-16E6-47AB-87A9-C865D74D3359}"/>
                </a:ext>
              </a:extLst>
            </p:cNvPr>
            <p:cNvSpPr/>
            <p:nvPr/>
          </p:nvSpPr>
          <p:spPr bwMode="black">
            <a:xfrm>
              <a:off x="10860243" y="4807808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EBED8D64-DF02-4F0E-9817-E871619CCA85}"/>
                </a:ext>
              </a:extLst>
            </p:cNvPr>
            <p:cNvSpPr/>
            <p:nvPr/>
          </p:nvSpPr>
          <p:spPr bwMode="black">
            <a:xfrm>
              <a:off x="11084197" y="4807808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7A56366-1EF9-498E-9910-8125DC22543E}"/>
                </a:ext>
              </a:extLst>
            </p:cNvPr>
            <p:cNvSpPr/>
            <p:nvPr/>
          </p:nvSpPr>
          <p:spPr bwMode="black">
            <a:xfrm>
              <a:off x="11197893" y="4807808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66B0656C-ABDC-4AA8-BA1C-6C12FF112A0F}"/>
                </a:ext>
              </a:extLst>
            </p:cNvPr>
            <p:cNvSpPr/>
            <p:nvPr/>
          </p:nvSpPr>
          <p:spPr bwMode="black">
            <a:xfrm>
              <a:off x="11393623" y="4807808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6D2188C-0464-419F-9EA0-5D1244701800}"/>
                </a:ext>
              </a:extLst>
            </p:cNvPr>
            <p:cNvSpPr/>
            <p:nvPr/>
          </p:nvSpPr>
          <p:spPr bwMode="black">
            <a:xfrm>
              <a:off x="10318976" y="4803776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785B21F-DB6B-41FA-93F5-9DBAA20A7252}"/>
                </a:ext>
              </a:extLst>
            </p:cNvPr>
            <p:cNvSpPr/>
            <p:nvPr/>
          </p:nvSpPr>
          <p:spPr bwMode="black">
            <a:xfrm>
              <a:off x="12023415" y="4807720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5" y="55902"/>
                    <a:pt x="109709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E31FC708-6F87-4716-BAE0-0C08B3DB34BE}"/>
                </a:ext>
              </a:extLst>
            </p:cNvPr>
            <p:cNvSpPr/>
            <p:nvPr/>
          </p:nvSpPr>
          <p:spPr bwMode="black">
            <a:xfrm>
              <a:off x="12230619" y="4807720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9C2ECB1-45E3-4D05-95F7-DC51D2870FAF}"/>
                </a:ext>
              </a:extLst>
            </p:cNvPr>
            <p:cNvSpPr/>
            <p:nvPr/>
          </p:nvSpPr>
          <p:spPr bwMode="black">
            <a:xfrm>
              <a:off x="12516565" y="4807720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90D878C-A6CC-4B0E-85F1-FD1C5A3B10FE}"/>
                </a:ext>
              </a:extLst>
            </p:cNvPr>
            <p:cNvSpPr/>
            <p:nvPr/>
          </p:nvSpPr>
          <p:spPr bwMode="black">
            <a:xfrm>
              <a:off x="12740608" y="4807720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C67D9F99-DEAD-4DCA-8E00-B381036AAF58}"/>
                </a:ext>
              </a:extLst>
            </p:cNvPr>
            <p:cNvSpPr/>
            <p:nvPr/>
          </p:nvSpPr>
          <p:spPr bwMode="black">
            <a:xfrm>
              <a:off x="13045942" y="4807720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aphic 8">
            <a:extLst>
              <a:ext uri="{FF2B5EF4-FFF2-40B4-BE49-F238E27FC236}">
                <a16:creationId xmlns="" xmlns:a16="http://schemas.microsoft.com/office/drawing/2014/main" id="{D8F6CA40-07D1-4B55-88CF-20DF25DA1326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79350BB7-029E-4DFD-BDDB-FFEAED4AA221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2F5CD32F-E755-4C84-8C4D-34460EBAE3BE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9770382-E48A-48D1-8F74-2F8F937D2353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8183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4" name="Graphic 8">
            <a:extLst>
              <a:ext uri="{FF2B5EF4-FFF2-40B4-BE49-F238E27FC236}">
                <a16:creationId xmlns="" xmlns:a16="http://schemas.microsoft.com/office/drawing/2014/main" id="{3FAAEEE4-4B97-420E-BC3E-CE632C9D7DFB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411D2CA-3CD2-42E8-BCD8-AA8A83B0F148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60E1BD9-8446-444B-99B3-29E96E948B81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5882F634-03B5-441E-B44F-FFA37BBEDBB6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aphic 4">
            <a:extLst>
              <a:ext uri="{FF2B5EF4-FFF2-40B4-BE49-F238E27FC236}">
                <a16:creationId xmlns="" xmlns:a16="http://schemas.microsoft.com/office/drawing/2014/main" id="{3E49629A-283F-4DE1-9E08-16F852A39278}"/>
              </a:ext>
            </a:extLst>
          </p:cNvPr>
          <p:cNvGrpSpPr/>
          <p:nvPr/>
        </p:nvGrpSpPr>
        <p:grpSpPr>
          <a:xfrm rot="5400000">
            <a:off x="10322478" y="4806003"/>
            <a:ext cx="2943953" cy="252000"/>
            <a:chOff x="10322478" y="4806003"/>
            <a:chExt cx="2943953" cy="252000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55D42E8-A68D-453D-BE3D-85572D837966}"/>
                </a:ext>
              </a:extLst>
            </p:cNvPr>
            <p:cNvSpPr/>
            <p:nvPr/>
          </p:nvSpPr>
          <p:spPr>
            <a:xfrm>
              <a:off x="11691046" y="4807100"/>
              <a:ext cx="249035" cy="249035"/>
            </a:xfrm>
            <a:custGeom>
              <a:avLst/>
              <a:gdLst/>
              <a:ahLst/>
              <a:cxnLst/>
              <a:rect l="0" t="0" r="0" b="0"/>
              <a:pathLst>
                <a:path w="249035" h="249035">
                  <a:moveTo>
                    <a:pt x="247671" y="22976"/>
                  </a:moveTo>
                  <a:lnTo>
                    <a:pt x="226919" y="2224"/>
                  </a:lnTo>
                  <a:lnTo>
                    <a:pt x="124933" y="104209"/>
                  </a:lnTo>
                  <a:lnTo>
                    <a:pt x="22947" y="2224"/>
                  </a:lnTo>
                  <a:lnTo>
                    <a:pt x="2224" y="22976"/>
                  </a:lnTo>
                  <a:lnTo>
                    <a:pt x="104209" y="124962"/>
                  </a:lnTo>
                  <a:lnTo>
                    <a:pt x="2224" y="226948"/>
                  </a:lnTo>
                  <a:lnTo>
                    <a:pt x="22947" y="247701"/>
                  </a:lnTo>
                  <a:lnTo>
                    <a:pt x="124933" y="145715"/>
                  </a:lnTo>
                  <a:lnTo>
                    <a:pt x="226919" y="247701"/>
                  </a:lnTo>
                  <a:lnTo>
                    <a:pt x="247671" y="226948"/>
                  </a:lnTo>
                  <a:lnTo>
                    <a:pt x="145686" y="124962"/>
                  </a:lnTo>
                  <a:lnTo>
                    <a:pt x="247671" y="22976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55182A74-00F9-4C2C-87EA-32D440AE6A9F}"/>
                </a:ext>
              </a:extLst>
            </p:cNvPr>
            <p:cNvSpPr/>
            <p:nvPr/>
          </p:nvSpPr>
          <p:spPr>
            <a:xfrm>
              <a:off x="10560647" y="4803009"/>
              <a:ext cx="252000" cy="257929"/>
            </a:xfrm>
            <a:custGeom>
              <a:avLst/>
              <a:gdLst/>
              <a:ahLst/>
              <a:cxnLst/>
              <a:rect l="0" t="0" r="0" b="0"/>
              <a:pathLst>
                <a:path w="252000" h="257929">
                  <a:moveTo>
                    <a:pt x="2239" y="129380"/>
                  </a:moveTo>
                  <a:cubicBezTo>
                    <a:pt x="1175" y="60226"/>
                    <a:pt x="56372" y="3303"/>
                    <a:pt x="125526" y="2239"/>
                  </a:cubicBezTo>
                  <a:cubicBezTo>
                    <a:pt x="194680" y="1175"/>
                    <a:pt x="251603" y="56372"/>
                    <a:pt x="252667" y="125526"/>
                  </a:cubicBezTo>
                  <a:cubicBezTo>
                    <a:pt x="252687" y="126811"/>
                    <a:pt x="252687" y="128095"/>
                    <a:pt x="252667" y="129380"/>
                  </a:cubicBezTo>
                  <a:cubicBezTo>
                    <a:pt x="253732" y="198534"/>
                    <a:pt x="198534" y="255457"/>
                    <a:pt x="129380" y="256521"/>
                  </a:cubicBezTo>
                  <a:cubicBezTo>
                    <a:pt x="60226" y="257585"/>
                    <a:pt x="3303" y="202387"/>
                    <a:pt x="2239" y="133233"/>
                  </a:cubicBezTo>
                  <a:cubicBezTo>
                    <a:pt x="2219" y="131949"/>
                    <a:pt x="2219" y="130664"/>
                    <a:pt x="2239" y="129380"/>
                  </a:cubicBezTo>
                  <a:close/>
                  <a:moveTo>
                    <a:pt x="193996" y="129380"/>
                  </a:moveTo>
                  <a:cubicBezTo>
                    <a:pt x="193996" y="91847"/>
                    <a:pt x="165149" y="60984"/>
                    <a:pt x="127290" y="60984"/>
                  </a:cubicBezTo>
                  <a:cubicBezTo>
                    <a:pt x="89431" y="60984"/>
                    <a:pt x="61266" y="91936"/>
                    <a:pt x="61266" y="129380"/>
                  </a:cubicBezTo>
                  <a:cubicBezTo>
                    <a:pt x="61266" y="166824"/>
                    <a:pt x="89075" y="197568"/>
                    <a:pt x="127320" y="197568"/>
                  </a:cubicBezTo>
                  <a:cubicBezTo>
                    <a:pt x="165564" y="197568"/>
                    <a:pt x="193996" y="166616"/>
                    <a:pt x="193996" y="129380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F7B4E3A4-80F2-45C2-819B-EB71AE96E862}"/>
                </a:ext>
              </a:extLst>
            </p:cNvPr>
            <p:cNvSpPr/>
            <p:nvPr/>
          </p:nvSpPr>
          <p:spPr>
            <a:xfrm>
              <a:off x="10861521" y="4807811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190897"/>
                  </a:lnTo>
                  <a:lnTo>
                    <a:pt x="167624" y="190897"/>
                  </a:lnTo>
                  <a:lnTo>
                    <a:pt x="167624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8A8F0A49-353F-4034-ABF1-79654426A803}"/>
                </a:ext>
              </a:extLst>
            </p:cNvPr>
            <p:cNvSpPr/>
            <p:nvPr/>
          </p:nvSpPr>
          <p:spPr>
            <a:xfrm>
              <a:off x="11085475" y="4807811"/>
              <a:ext cx="62259" cy="249035"/>
            </a:xfrm>
            <a:custGeom>
              <a:avLst/>
              <a:gdLst/>
              <a:ahLst/>
              <a:cxnLst/>
              <a:rect l="0" t="0" r="0" b="0"/>
              <a:pathLst>
                <a:path w="62258" h="249035">
                  <a:moveTo>
                    <a:pt x="2224" y="2224"/>
                  </a:moveTo>
                  <a:lnTo>
                    <a:pt x="60895" y="2224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A16A2C04-E5CD-4581-B345-E8A6F9A31135}"/>
                </a:ext>
              </a:extLst>
            </p:cNvPr>
            <p:cNvSpPr/>
            <p:nvPr/>
          </p:nvSpPr>
          <p:spPr>
            <a:xfrm>
              <a:off x="11199171" y="4807811"/>
              <a:ext cx="201600" cy="249035"/>
            </a:xfrm>
            <a:custGeom>
              <a:avLst/>
              <a:gdLst/>
              <a:ahLst/>
              <a:cxnLst/>
              <a:rect l="0" t="0" r="0" b="0"/>
              <a:pathLst>
                <a:path w="201600" h="249035">
                  <a:moveTo>
                    <a:pt x="71657" y="58197"/>
                  </a:moveTo>
                  <a:lnTo>
                    <a:pt x="2224" y="58197"/>
                  </a:lnTo>
                  <a:lnTo>
                    <a:pt x="2224" y="2224"/>
                  </a:lnTo>
                  <a:lnTo>
                    <a:pt x="199792" y="2224"/>
                  </a:lnTo>
                  <a:lnTo>
                    <a:pt x="199792" y="58197"/>
                  </a:lnTo>
                  <a:lnTo>
                    <a:pt x="130329" y="58197"/>
                  </a:lnTo>
                  <a:lnTo>
                    <a:pt x="130329" y="246960"/>
                  </a:lnTo>
                  <a:lnTo>
                    <a:pt x="71657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D95DBB0-79F3-4466-9E22-C612D234DBF4}"/>
                </a:ext>
              </a:extLst>
            </p:cNvPr>
            <p:cNvSpPr/>
            <p:nvPr/>
          </p:nvSpPr>
          <p:spPr>
            <a:xfrm>
              <a:off x="11394901" y="4807811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706" y="2224"/>
                  </a:moveTo>
                  <a:lnTo>
                    <a:pt x="149036" y="2224"/>
                  </a:lnTo>
                  <a:lnTo>
                    <a:pt x="239548" y="246960"/>
                  </a:lnTo>
                  <a:lnTo>
                    <a:pt x="180254" y="246960"/>
                  </a:lnTo>
                  <a:lnTo>
                    <a:pt x="16750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2024" y="159353"/>
                  </a:moveTo>
                  <a:lnTo>
                    <a:pt x="149688" y="159353"/>
                  </a:lnTo>
                  <a:lnTo>
                    <a:pt x="120871" y="7723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E3D4C279-BE22-4CE4-AFAA-AA648DC603EE}"/>
                </a:ext>
              </a:extLst>
            </p:cNvPr>
            <p:cNvSpPr/>
            <p:nvPr/>
          </p:nvSpPr>
          <p:spPr>
            <a:xfrm>
              <a:off x="10320254" y="4803779"/>
              <a:ext cx="204565" cy="254965"/>
            </a:xfrm>
            <a:custGeom>
              <a:avLst/>
              <a:gdLst/>
              <a:ahLst/>
              <a:cxnLst/>
              <a:rect l="0" t="0" r="0" b="0"/>
              <a:pathLst>
                <a:path w="204564" h="254964">
                  <a:moveTo>
                    <a:pt x="2224" y="205395"/>
                  </a:moveTo>
                  <a:lnTo>
                    <a:pt x="40765" y="166854"/>
                  </a:lnTo>
                  <a:cubicBezTo>
                    <a:pt x="60361" y="190571"/>
                    <a:pt x="80759" y="199673"/>
                    <a:pt x="113489" y="199673"/>
                  </a:cubicBezTo>
                  <a:cubicBezTo>
                    <a:pt x="133293" y="199673"/>
                    <a:pt x="143996" y="190275"/>
                    <a:pt x="143996" y="176874"/>
                  </a:cubicBezTo>
                  <a:cubicBezTo>
                    <a:pt x="143996" y="160450"/>
                    <a:pt x="127927" y="157070"/>
                    <a:pt x="93388" y="148710"/>
                  </a:cubicBezTo>
                  <a:cubicBezTo>
                    <a:pt x="57812" y="140646"/>
                    <a:pt x="16306" y="127571"/>
                    <a:pt x="16306" y="77290"/>
                  </a:cubicBezTo>
                  <a:cubicBezTo>
                    <a:pt x="16306" y="34835"/>
                    <a:pt x="53513" y="2224"/>
                    <a:pt x="105810" y="2224"/>
                  </a:cubicBezTo>
                  <a:cubicBezTo>
                    <a:pt x="150755" y="2224"/>
                    <a:pt x="177141" y="17492"/>
                    <a:pt x="203231" y="45656"/>
                  </a:cubicBezTo>
                  <a:lnTo>
                    <a:pt x="167654" y="81233"/>
                  </a:lnTo>
                  <a:cubicBezTo>
                    <a:pt x="149984" y="61251"/>
                    <a:pt x="133264" y="53513"/>
                    <a:pt x="104476" y="53513"/>
                  </a:cubicBezTo>
                  <a:cubicBezTo>
                    <a:pt x="84702" y="53513"/>
                    <a:pt x="75304" y="64245"/>
                    <a:pt x="75304" y="75304"/>
                  </a:cubicBezTo>
                  <a:cubicBezTo>
                    <a:pt x="75304" y="90394"/>
                    <a:pt x="95434" y="93418"/>
                    <a:pt x="124933" y="100444"/>
                  </a:cubicBezTo>
                  <a:cubicBezTo>
                    <a:pt x="161458" y="108953"/>
                    <a:pt x="204713" y="121583"/>
                    <a:pt x="204713" y="174176"/>
                  </a:cubicBezTo>
                  <a:cubicBezTo>
                    <a:pt x="204713" y="220456"/>
                    <a:pt x="165490" y="254224"/>
                    <a:pt x="111532" y="254224"/>
                  </a:cubicBezTo>
                  <a:cubicBezTo>
                    <a:pt x="57575" y="254224"/>
                    <a:pt x="25348" y="233233"/>
                    <a:pt x="2224" y="20539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8B450CD9-739F-4FC6-9F66-47D2DB9E03C5}"/>
                </a:ext>
              </a:extLst>
            </p:cNvPr>
            <p:cNvSpPr/>
            <p:nvPr/>
          </p:nvSpPr>
          <p:spPr>
            <a:xfrm>
              <a:off x="12024693" y="4807723"/>
              <a:ext cx="204565" cy="249035"/>
            </a:xfrm>
            <a:custGeom>
              <a:avLst/>
              <a:gdLst/>
              <a:ahLst/>
              <a:cxnLst/>
              <a:rect l="0" t="0" r="0" b="0"/>
              <a:pathLst>
                <a:path w="204564" h="249035">
                  <a:moveTo>
                    <a:pt x="2224" y="2224"/>
                  </a:moveTo>
                  <a:lnTo>
                    <a:pt x="110198" y="2224"/>
                  </a:lnTo>
                  <a:cubicBezTo>
                    <a:pt x="167506" y="2224"/>
                    <a:pt x="204713" y="43463"/>
                    <a:pt x="204713" y="93418"/>
                  </a:cubicBezTo>
                  <a:cubicBezTo>
                    <a:pt x="204713" y="142691"/>
                    <a:pt x="167862" y="185591"/>
                    <a:pt x="109843" y="185591"/>
                  </a:cubicBezTo>
                  <a:lnTo>
                    <a:pt x="60895" y="185591"/>
                  </a:lnTo>
                  <a:lnTo>
                    <a:pt x="60895" y="246960"/>
                  </a:lnTo>
                  <a:lnTo>
                    <a:pt x="2224" y="246960"/>
                  </a:lnTo>
                  <a:close/>
                  <a:moveTo>
                    <a:pt x="60895" y="55203"/>
                  </a:moveTo>
                  <a:lnTo>
                    <a:pt x="60895" y="131307"/>
                  </a:lnTo>
                  <a:lnTo>
                    <a:pt x="107174" y="131307"/>
                  </a:lnTo>
                  <a:cubicBezTo>
                    <a:pt x="128965" y="131307"/>
                    <a:pt x="145389" y="115861"/>
                    <a:pt x="145389" y="93418"/>
                  </a:cubicBezTo>
                  <a:cubicBezTo>
                    <a:pt x="146089" y="73012"/>
                    <a:pt x="130114" y="55903"/>
                    <a:pt x="109708" y="55203"/>
                  </a:cubicBezTo>
                  <a:cubicBezTo>
                    <a:pt x="108864" y="55174"/>
                    <a:pt x="108019" y="55174"/>
                    <a:pt x="107174" y="55203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494C37E4-D0C3-4D04-B515-3C8781C9A772}"/>
                </a:ext>
              </a:extLst>
            </p:cNvPr>
            <p:cNvSpPr/>
            <p:nvPr/>
          </p:nvSpPr>
          <p:spPr>
            <a:xfrm>
              <a:off x="12231897" y="4807723"/>
              <a:ext cx="240141" cy="249035"/>
            </a:xfrm>
            <a:custGeom>
              <a:avLst/>
              <a:gdLst/>
              <a:ahLst/>
              <a:cxnLst/>
              <a:rect l="0" t="0" r="0" b="0"/>
              <a:pathLst>
                <a:path w="240141" h="249035">
                  <a:moveTo>
                    <a:pt x="92677" y="2224"/>
                  </a:moveTo>
                  <a:lnTo>
                    <a:pt x="149006" y="2224"/>
                  </a:lnTo>
                  <a:lnTo>
                    <a:pt x="239519" y="246960"/>
                  </a:lnTo>
                  <a:lnTo>
                    <a:pt x="180225" y="246960"/>
                  </a:lnTo>
                  <a:lnTo>
                    <a:pt x="167476" y="210405"/>
                  </a:lnTo>
                  <a:lnTo>
                    <a:pt x="73969" y="210405"/>
                  </a:lnTo>
                  <a:lnTo>
                    <a:pt x="61221" y="246960"/>
                  </a:lnTo>
                  <a:lnTo>
                    <a:pt x="2224" y="246960"/>
                  </a:lnTo>
                  <a:close/>
                  <a:moveTo>
                    <a:pt x="91995" y="159353"/>
                  </a:moveTo>
                  <a:lnTo>
                    <a:pt x="149658" y="159353"/>
                  </a:lnTo>
                  <a:lnTo>
                    <a:pt x="120841" y="7723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DCA6613-CB96-427D-8FB4-58D5C46D3CFB}"/>
                </a:ext>
              </a:extLst>
            </p:cNvPr>
            <p:cNvSpPr/>
            <p:nvPr/>
          </p:nvSpPr>
          <p:spPr>
            <a:xfrm>
              <a:off x="12517843" y="4807723"/>
              <a:ext cx="168988" cy="249035"/>
            </a:xfrm>
            <a:custGeom>
              <a:avLst/>
              <a:gdLst/>
              <a:ahLst/>
              <a:cxnLst/>
              <a:rect l="0" t="0" r="0" b="0"/>
              <a:pathLst>
                <a:path w="168988" h="249035">
                  <a:moveTo>
                    <a:pt x="2224" y="2224"/>
                  </a:moveTo>
                  <a:lnTo>
                    <a:pt x="60776" y="2224"/>
                  </a:lnTo>
                  <a:lnTo>
                    <a:pt x="60776" y="190986"/>
                  </a:lnTo>
                  <a:lnTo>
                    <a:pt x="167506" y="190986"/>
                  </a:lnTo>
                  <a:lnTo>
                    <a:pt x="167506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D57D18D9-31E1-44B7-9D33-CD07E9A53D77}"/>
                </a:ext>
              </a:extLst>
            </p:cNvPr>
            <p:cNvSpPr/>
            <p:nvPr/>
          </p:nvSpPr>
          <p:spPr>
            <a:xfrm>
              <a:off x="12741886" y="4807723"/>
              <a:ext cx="246071" cy="249035"/>
            </a:xfrm>
            <a:custGeom>
              <a:avLst/>
              <a:gdLst/>
              <a:ahLst/>
              <a:cxnLst/>
              <a:rect l="0" t="0" r="0" b="0"/>
              <a:pathLst>
                <a:path w="246070" h="249035">
                  <a:moveTo>
                    <a:pt x="2224" y="2224"/>
                  </a:moveTo>
                  <a:lnTo>
                    <a:pt x="57901" y="2224"/>
                  </a:lnTo>
                  <a:lnTo>
                    <a:pt x="123925" y="93744"/>
                  </a:lnTo>
                  <a:lnTo>
                    <a:pt x="192113" y="2224"/>
                  </a:lnTo>
                  <a:lnTo>
                    <a:pt x="245478" y="2224"/>
                  </a:lnTo>
                  <a:lnTo>
                    <a:pt x="245478" y="246960"/>
                  </a:lnTo>
                  <a:lnTo>
                    <a:pt x="186569" y="246960"/>
                  </a:lnTo>
                  <a:lnTo>
                    <a:pt x="186569" y="93981"/>
                  </a:lnTo>
                  <a:lnTo>
                    <a:pt x="123599" y="178564"/>
                  </a:lnTo>
                  <a:lnTo>
                    <a:pt x="60925" y="93892"/>
                  </a:lnTo>
                  <a:lnTo>
                    <a:pt x="60925" y="246960"/>
                  </a:lnTo>
                  <a:lnTo>
                    <a:pt x="2224" y="246960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BA87AAE8-52C3-484F-86EF-D6974846E743}"/>
                </a:ext>
              </a:extLst>
            </p:cNvPr>
            <p:cNvSpPr/>
            <p:nvPr/>
          </p:nvSpPr>
          <p:spPr>
            <a:xfrm>
              <a:off x="13047220" y="4807723"/>
              <a:ext cx="219388" cy="252000"/>
            </a:xfrm>
            <a:custGeom>
              <a:avLst/>
              <a:gdLst/>
              <a:ahLst/>
              <a:cxnLst/>
              <a:rect l="0" t="0" r="0" b="0"/>
              <a:pathLst>
                <a:path w="219388" h="251999">
                  <a:moveTo>
                    <a:pt x="110939" y="250280"/>
                  </a:moveTo>
                  <a:cubicBezTo>
                    <a:pt x="177349" y="250280"/>
                    <a:pt x="219774" y="210435"/>
                    <a:pt x="219774" y="140735"/>
                  </a:cubicBezTo>
                  <a:lnTo>
                    <a:pt x="219774" y="2224"/>
                  </a:lnTo>
                  <a:lnTo>
                    <a:pt x="160480" y="2224"/>
                  </a:lnTo>
                  <a:lnTo>
                    <a:pt x="160480" y="139964"/>
                  </a:lnTo>
                  <a:cubicBezTo>
                    <a:pt x="160480" y="173939"/>
                    <a:pt x="139934" y="193328"/>
                    <a:pt x="110584" y="193328"/>
                  </a:cubicBezTo>
                  <a:cubicBezTo>
                    <a:pt x="81233" y="193328"/>
                    <a:pt x="61518" y="174058"/>
                    <a:pt x="61518" y="139964"/>
                  </a:cubicBezTo>
                  <a:lnTo>
                    <a:pt x="61518" y="2224"/>
                  </a:lnTo>
                  <a:lnTo>
                    <a:pt x="2224" y="2224"/>
                  </a:lnTo>
                  <a:lnTo>
                    <a:pt x="2224" y="140764"/>
                  </a:lnTo>
                  <a:cubicBezTo>
                    <a:pt x="2105" y="210464"/>
                    <a:pt x="44530" y="250280"/>
                    <a:pt x="110939" y="250280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233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8">
            <a:extLst>
              <a:ext uri="{FF2B5EF4-FFF2-40B4-BE49-F238E27FC236}">
                <a16:creationId xmlns="" xmlns:a16="http://schemas.microsoft.com/office/drawing/2014/main" id="{6F876194-D644-4A62-88A2-CDD61C11F908}"/>
              </a:ext>
            </a:extLst>
          </p:cNvPr>
          <p:cNvGrpSpPr>
            <a:grpSpLocks noChangeAspect="1"/>
          </p:cNvGrpSpPr>
          <p:nvPr/>
        </p:nvGrpSpPr>
        <p:grpSpPr>
          <a:xfrm>
            <a:off x="5259225" y="2333919"/>
            <a:ext cx="1674000" cy="202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9160F9F7-7231-48C0-86F5-37EBD62FA004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661729F1-E7FF-4F83-9561-401149307AA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CCD4EFFC-CA13-4132-9D16-72E4B95A9594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70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2" name="Graphic 8">
            <a:extLst>
              <a:ext uri="{FF2B5EF4-FFF2-40B4-BE49-F238E27FC236}">
                <a16:creationId xmlns="" xmlns:a16="http://schemas.microsoft.com/office/drawing/2014/main" id="{D8963180-C058-4FFE-A9B3-F9BB76E651D0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2A9AFE54-B2C4-4920-BA4F-FA6C13D80076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AE24742-1D0B-4A99-937E-5A3C1C3BF58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0A3BDC0-26AC-469B-A99E-6A283FFFED6F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="" xmlns:a16="http://schemas.microsoft.com/office/drawing/2014/main" id="{AEFEDC8B-2455-427C-A65C-645AEE97A882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D256CB4-F87C-4D26-8D5A-1511E0EAF9FC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3338EE5-906A-4106-B177-BF45136D817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52163AD2-0C71-4BCE-B4FA-874C89CAC828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51CA5CF7-7E97-4C7A-B092-A80A954C02A2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30C9D9F1-7AA2-4BC9-96C5-AF72D270D82B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E7596537-641C-418F-A58C-6AE158C90DE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981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4" name="Graphic 4">
            <a:extLst>
              <a:ext uri="{FF2B5EF4-FFF2-40B4-BE49-F238E27FC236}">
                <a16:creationId xmlns="" xmlns:a16="http://schemas.microsoft.com/office/drawing/2014/main" id="{39C09006-2251-4576-8883-164CC426AB8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6349D0A-521D-4F30-B230-397B82BBA166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0B4D9C08-4000-4BC8-9D39-C089CB336399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F9B932E4-D368-4FF6-B4A1-8AFB863624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40AD77B-0669-40B8-A43D-C3AF29D10FED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0B9DAF56-8195-4429-A37A-DE1CEA62147B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DBE8D046-38D2-4BE9-B4BC-2B90D24331B9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aphic 8">
            <a:extLst>
              <a:ext uri="{FF2B5EF4-FFF2-40B4-BE49-F238E27FC236}">
                <a16:creationId xmlns="" xmlns:a16="http://schemas.microsoft.com/office/drawing/2014/main" id="{55D292F4-0DF9-4A33-82B0-A72E0A25506B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2AA7510-A6C9-4373-917A-69F452FCAFEA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BBE3B68-2909-473D-B534-B7A9872464B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A4C6FA6-1C48-4DEB-A871-42446E9E9B9B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9838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000" y="504000"/>
            <a:ext cx="6732000" cy="2817600"/>
          </a:xfrm>
        </p:spPr>
        <p:txBody>
          <a:bodyPr anchor="b"/>
          <a:lstStyle>
            <a:lvl1pPr>
              <a:lnSpc>
                <a:spcPct val="9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E88ADBF-6EF3-4006-902A-14C47CDF0A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000" y="3528000"/>
            <a:ext cx="6732000" cy="2888675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6528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/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=""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94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=""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grpSp>
        <p:nvGrpSpPr>
          <p:cNvPr id="7" name="Graphic 9">
            <a:extLst>
              <a:ext uri="{FF2B5EF4-FFF2-40B4-BE49-F238E27FC236}">
                <a16:creationId xmlns="" xmlns:a16="http://schemas.microsoft.com/office/drawing/2014/main" id="{1394DC4C-615C-47BA-B182-833F59D13F3B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6A70BD2-0BB5-4F12-8F83-96058244AFA5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DAAB9BA2-0C07-44B1-94C4-BB57CB392B51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653AF9E-2B2D-427C-8897-7B5D064994D8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84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grpSp>
        <p:nvGrpSpPr>
          <p:cNvPr id="11" name="Graphic 9">
            <a:extLst>
              <a:ext uri="{FF2B5EF4-FFF2-40B4-BE49-F238E27FC236}">
                <a16:creationId xmlns="" xmlns:a16="http://schemas.microsoft.com/office/drawing/2014/main" id="{1EF83AB5-930D-4E1B-8651-8085CF858526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57957E6-665F-413C-9C00-6974D01081BE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2D8BCFB-8DFB-4338-A8AB-B30B0C489BCA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7FE04E9B-CC2C-4D2D-A557-A4507AC75CE9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8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grpSp>
        <p:nvGrpSpPr>
          <p:cNvPr id="5" name="Graphic 9">
            <a:extLst>
              <a:ext uri="{FF2B5EF4-FFF2-40B4-BE49-F238E27FC236}">
                <a16:creationId xmlns="" xmlns:a16="http://schemas.microsoft.com/office/drawing/2014/main" id="{A48A6F38-CBEF-4B3C-863B-3AABC6DEC1D7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667F2AD5-1597-4B35-9CAA-2F4C83FB4A83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FD90952-F777-4F12-A7DD-D9A9564614E0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8ED023E6-94B0-4E5A-8A1D-DF7D3F351AE6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8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grpSp>
        <p:nvGrpSpPr>
          <p:cNvPr id="5" name="Graphic 9">
            <a:extLst>
              <a:ext uri="{FF2B5EF4-FFF2-40B4-BE49-F238E27FC236}">
                <a16:creationId xmlns="" xmlns:a16="http://schemas.microsoft.com/office/drawing/2014/main" id="{7FFA0943-014E-4CEF-8E79-95A282CDB7D4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3C03DB0-0ACF-40D7-8329-FC3A0CE83923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D8815CE-7006-45D4-9629-FE145B58691B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6AE0446-7166-4300-8E88-73501948C4D1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9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olita/blackhat-python/" TargetMode="External"/><Relationship Id="rId3" Type="http://schemas.openxmlformats.org/officeDocument/2006/relationships/hyperlink" Target="https://deus.solita.fi/Solita/projects/blackhat-python/repositories/blackhat-python/tree/master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2091AC-CB8A-41A7-A909-D94DFBE4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 Hat Python!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FEB3769-DC65-4995-9881-E9CFDDD42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1C4C53-B2BE-490C-A293-DF997A5D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F28F1A-F39B-4AAF-8327-031C6401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 is for educational purposes.</a:t>
            </a:r>
          </a:p>
          <a:p>
            <a:r>
              <a:rPr lang="en-US" b="1" dirty="0" smtClean="0"/>
              <a:t>Do not attempt to break into systems or exploit them without a permission!</a:t>
            </a:r>
          </a:p>
          <a:p>
            <a:endParaRPr lang="en-US" dirty="0" smtClean="0"/>
          </a:p>
          <a:p>
            <a:r>
              <a:rPr lang="en-US" dirty="0" smtClean="0"/>
              <a:t>Legal hacking:</a:t>
            </a:r>
            <a:endParaRPr lang="en-US" dirty="0" smtClean="0"/>
          </a:p>
          <a:p>
            <a:pPr lvl="1"/>
            <a:r>
              <a:rPr lang="en-US" dirty="0" err="1" smtClean="0"/>
              <a:t>Hackthebox.eu</a:t>
            </a:r>
            <a:endParaRPr lang="en-US" dirty="0" smtClean="0"/>
          </a:p>
          <a:p>
            <a:pPr lvl="1"/>
            <a:r>
              <a:rPr lang="en-US" dirty="0" err="1" smtClean="0"/>
              <a:t>Shellterlabs.com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ulnhub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6456040" y="2924944"/>
            <a:ext cx="5487583" cy="36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(Fun &amp; Profit 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4572000" y="934300"/>
            <a:ext cx="7620000" cy="5473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existing tools are not sufficient.</a:t>
            </a:r>
          </a:p>
          <a:p>
            <a:r>
              <a:rPr lang="en-US" dirty="0" smtClean="0"/>
              <a:t>Because it’s fun.</a:t>
            </a:r>
          </a:p>
          <a:p>
            <a:r>
              <a:rPr lang="en-US" dirty="0" smtClean="0"/>
              <a:t>You become a better hacker.</a:t>
            </a:r>
          </a:p>
          <a:p>
            <a:r>
              <a:rPr lang="en-US" dirty="0" smtClean="0"/>
              <a:t>“Professional” software development is not the best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Struts RCE exploiter </a:t>
            </a:r>
            <a:r>
              <a:rPr lang="en-US" dirty="0" smtClean="0"/>
              <a:t>CVE-2017-5638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lokori</a:t>
            </a:r>
            <a:r>
              <a:rPr lang="en-US" dirty="0"/>
              <a:t>/</a:t>
            </a:r>
            <a:r>
              <a:rPr lang="en-US" dirty="0" err="1"/>
              <a:t>pentest</a:t>
            </a:r>
            <a:r>
              <a:rPr lang="en-US" dirty="0"/>
              <a:t>-scripts/blob/master/</a:t>
            </a:r>
            <a:r>
              <a:rPr lang="en-US" dirty="0" err="1"/>
              <a:t>strutser.py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here: </a:t>
            </a:r>
            <a:r>
              <a:rPr lang="en-US" dirty="0">
                <a:hlinkClick r:id="rId2"/>
              </a:rPr>
              <a:t>https://github.com/solita/blackhat-python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(Alternatively, go </a:t>
            </a:r>
            <a:r>
              <a:rPr lang="en-US" dirty="0"/>
              <a:t>here: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deus.solita.fi/Solita/projects/blackhat-python/repositories/blackhat-python/tree/master)</a:t>
            </a:r>
            <a:endParaRPr lang="en-US" dirty="0" smtClean="0"/>
          </a:p>
          <a:p>
            <a:r>
              <a:rPr lang="en-US" dirty="0" smtClean="0"/>
              <a:t>Choose a task.</a:t>
            </a:r>
          </a:p>
          <a:p>
            <a:r>
              <a:rPr lang="en-US" dirty="0" smtClean="0"/>
              <a:t>Start hacking some Python!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41647D7-AC2B-4889-B777-3DCF1F016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C13B76D-0C39-43CC-9C48-C105D1676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78C0A17-76E5-4B05-A67E-4CD94C886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414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915233"/>
      </p:ext>
    </p:extLst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2A114537-3EE1-844E-A1B6-9AD4CF33605F}" vid="{7AEE9EA7-BA82-1840-AC33-5E1A4F273E29}"/>
    </a:ext>
  </a:extLst>
</a:theme>
</file>

<file path=ppt/theme/theme2.xml><?xml version="1.0" encoding="utf-8"?>
<a:theme xmlns:a="http://schemas.openxmlformats.org/drawingml/2006/main" name="Palmu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2A114537-3EE1-844E-A1B6-9AD4CF33605F}" vid="{A3AD195E-05B5-A547-AE6B-445A4DFF0525}"/>
    </a:ext>
  </a:extLst>
</a:theme>
</file>

<file path=ppt/theme/theme3.xml><?xml version="1.0" encoding="utf-8"?>
<a:theme xmlns:a="http://schemas.openxmlformats.org/drawingml/2006/main" name="Solita x Palmu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2A114537-3EE1-844E-A1B6-9AD4CF33605F}" vid="{668FD777-26B3-7D45-8497-BAD28D1A3A4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Solita</Template>
  <TotalTime>16</TotalTime>
  <Words>122</Words>
  <Application>Microsoft Macintosh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Arial</vt:lpstr>
      <vt:lpstr>Solita</vt:lpstr>
      <vt:lpstr>Palmu</vt:lpstr>
      <vt:lpstr>Solita x Palmu</vt:lpstr>
      <vt:lpstr>Black Hat Python!</vt:lpstr>
      <vt:lpstr>Legal </vt:lpstr>
      <vt:lpstr>Why? (Fun &amp; Profit ?)</vt:lpstr>
      <vt:lpstr>An example:</vt:lpstr>
      <vt:lpstr>To get started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Hat Python!</dc:title>
  <dc:creator>Antti Virtanen</dc:creator>
  <cp:lastModifiedBy>Antti Virtanen</cp:lastModifiedBy>
  <cp:revision>3</cp:revision>
  <dcterms:created xsi:type="dcterms:W3CDTF">2019-01-07T10:57:12Z</dcterms:created>
  <dcterms:modified xsi:type="dcterms:W3CDTF">2019-01-07T11:14:12Z</dcterms:modified>
</cp:coreProperties>
</file>