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DD0-D7BF-9CC5-7673-768066FE3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Thermometer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31DA-D6C7-6B99-43C5-6B7047EFF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Thomas O’Mahony, 20103278</a:t>
            </a:r>
          </a:p>
        </p:txBody>
      </p:sp>
    </p:spTree>
    <p:extLst>
      <p:ext uri="{BB962C8B-B14F-4D97-AF65-F5344CB8AC3E}">
        <p14:creationId xmlns:p14="http://schemas.microsoft.com/office/powerpoint/2010/main" val="31489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C6C-D208-34A5-376E-C8AE271F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of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03DE-08D6-44AC-6AA5-83A2F2DF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78" y="2772701"/>
            <a:ext cx="4855139" cy="2943966"/>
          </a:xfrm>
        </p:spPr>
        <p:txBody>
          <a:bodyPr/>
          <a:lstStyle/>
          <a:p>
            <a:r>
              <a:rPr lang="en-IE" dirty="0"/>
              <a:t>The results of the experiment is that the LED will turn off if the thermistor temperature is above the temperature we are checking for.</a:t>
            </a:r>
          </a:p>
          <a:p>
            <a:endParaRPr lang="en-I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E453A4-0D55-9278-27B8-0405D598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63" y="2315872"/>
            <a:ext cx="22955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67CAD9B-63FF-B2E5-F664-89974E92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88" y="2315872"/>
            <a:ext cx="230499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84C4-6EA3-446E-1167-8612C1916012}"/>
              </a:ext>
            </a:extLst>
          </p:cNvPr>
          <p:cNvSpPr txBox="1"/>
          <p:nvPr/>
        </p:nvSpPr>
        <p:spPr>
          <a:xfrm>
            <a:off x="1094274" y="6173497"/>
            <a:ext cx="4670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9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7 + 8, Testing at 25°C (LED on) and 20°C (LED off) in a room at 21°C to 23°C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489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245-76CB-5F2E-0292-E69F6C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Analyse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4C89-9182-3A9E-8B67-DCFE32E2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Our results show us that if we know the resistance of the thermistor at a given temperature, we can configure the circuit to find the temperature of the thermistor.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However, the results will start to get inaccurate after a certain temperature as the difference in resistance will become negligible.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72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A6B3-53C2-BFE5-8211-C817EDDB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A9D8-1AD8-3FDE-6609-665BB324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</a:rPr>
              <a:t>We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configure how big or small the circuit is as well as detecting within or above a certain temperature.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problem that can occur is that the LED will dimly light up even when the temperature of the thermistor is too low.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22B1-F91B-B765-A858-EF1B24A3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A995-D7E7-207E-3582-4FB42528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improvements can be made to the circuit, the most notable being to use a linearly scaling thermistor.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This will allow for more accurate and consistent readings especially at the higher temperatures as the resistance change between higher temperatures fall as low as 0.9Ω.</a:t>
            </a:r>
          </a:p>
        </p:txBody>
      </p:sp>
    </p:spTree>
    <p:extLst>
      <p:ext uri="{BB962C8B-B14F-4D97-AF65-F5344CB8AC3E}">
        <p14:creationId xmlns:p14="http://schemas.microsoft.com/office/powerpoint/2010/main" val="17802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4B1F-B770-AA0C-0BE1-1C649A24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34FD-1B8A-CC36-59DC-A4F17C0C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It is possible to accurately find the temperature, within a certain range, of a thermistor if the resistance at that temperature is known.</a:t>
            </a:r>
          </a:p>
          <a:p>
            <a:r>
              <a:rPr lang="en-US" sz="1800" dirty="0"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 is possible to display it in a circuit using LEDs by using Ohms law and resistors.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312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{8014FE65-C379-43D5-A243-FF41E93FEA24}tf16401375</Template>
  <TotalTime>222</TotalTime>
  <Words>262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Thermometer Project</vt:lpstr>
      <vt:lpstr>Results of the Experiment</vt:lpstr>
      <vt:lpstr>Analyse the results</vt:lpstr>
      <vt:lpstr>Discussion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(20103278) Thomas O Mahony</dc:creator>
  <cp:lastModifiedBy>(20103278) Thomas O Mahony</cp:lastModifiedBy>
  <cp:revision>2</cp:revision>
  <dcterms:created xsi:type="dcterms:W3CDTF">2025-05-08T10:18:42Z</dcterms:created>
  <dcterms:modified xsi:type="dcterms:W3CDTF">2025-05-08T14:01:00Z</dcterms:modified>
</cp:coreProperties>
</file>