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99" autoAdjust="0"/>
    <p:restoredTop sz="94660"/>
  </p:normalViewPr>
  <p:slideViewPr>
    <p:cSldViewPr snapToGrid="0">
      <p:cViewPr varScale="1">
        <p:scale>
          <a:sx n="96" d="100"/>
          <a:sy n="96" d="100"/>
        </p:scale>
        <p:origin x="294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5/8/2025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5/8/2025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5/8/2025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5/8/2025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5/8/2025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5/8/2025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5/8/2025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5/8/2025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5/8/2025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5/8/2025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5/8/2025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5/8/2025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7BDD0-D7BF-9CC5-7673-768066FE3E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/>
              <a:t>Thermometer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7631DA-D6C7-6B99-43C5-6B7047EFFF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dirty="0"/>
              <a:t>By Thomas O’Mahony, 20103278</a:t>
            </a:r>
          </a:p>
        </p:txBody>
      </p:sp>
    </p:spTree>
    <p:extLst>
      <p:ext uri="{BB962C8B-B14F-4D97-AF65-F5344CB8AC3E}">
        <p14:creationId xmlns:p14="http://schemas.microsoft.com/office/powerpoint/2010/main" val="3148950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6EC6C-D208-34A5-376E-C8AE271FD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Results of the Experiment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7303DE-08D6-44AC-6AA5-83A2F2DF05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4999" y="3105978"/>
            <a:ext cx="4855139" cy="2943966"/>
          </a:xfrm>
        </p:spPr>
        <p:txBody>
          <a:bodyPr/>
          <a:lstStyle/>
          <a:p>
            <a:r>
              <a:rPr lang="en-IE" dirty="0"/>
              <a:t>The results of the experiment is that the LED will turn off if the thermistor temperature is above the temperature we are checking for.</a:t>
            </a:r>
          </a:p>
          <a:p>
            <a:endParaRPr lang="en-IE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3E453A4-0D55-9278-27B8-0405D59834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006" y="2947165"/>
            <a:ext cx="2295525" cy="385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>
            <a:extLst>
              <a:ext uri="{FF2B5EF4-FFF2-40B4-BE49-F238E27FC236}">
                <a16:creationId xmlns:a16="http://schemas.microsoft.com/office/drawing/2014/main" id="{967CAD9B-63FF-B2E5-F664-89974E92DE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4520" y="2947165"/>
            <a:ext cx="2304990" cy="385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BFF84C4-6EA3-446E-1167-8612C1916012}"/>
              </a:ext>
            </a:extLst>
          </p:cNvPr>
          <p:cNvSpPr txBox="1"/>
          <p:nvPr/>
        </p:nvSpPr>
        <p:spPr>
          <a:xfrm>
            <a:off x="1099006" y="2665677"/>
            <a:ext cx="467050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0" lang="en-US" altLang="en-US" sz="900" b="0" i="1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Image 7 + 8, Testing at 25°C (LED on) and 20°C (LED off) in a room at 21°C to 23°C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024899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39245-76CB-5F2E-0292-E69F6C46A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Analyse the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514C89-9182-3A9E-8B67-DCFE32E2E1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0" i="0" u="none" strike="noStrike" dirty="0">
                <a:effectLst/>
                <a:latin typeface="Arial" panose="020B0604020202020204" pitchFamily="34" charset="0"/>
              </a:rPr>
              <a:t>Our results show us that if we know the resistance of the thermistor at a given temperature, we can configure the circuit to find the temperature of the thermistor.</a:t>
            </a:r>
          </a:p>
          <a:p>
            <a:r>
              <a:rPr lang="en-US" sz="1800" b="0" i="0" u="none" strike="noStrike" dirty="0">
                <a:effectLst/>
                <a:latin typeface="Arial" panose="020B0604020202020204" pitchFamily="34" charset="0"/>
              </a:rPr>
              <a:t>However, the results will start to get inaccurate after a certain temperature as the difference in resistance will become negligible.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187235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0A6B3-53C2-BFE5-8211-C817EDDB6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35A9D8-1AD8-3FDE-6609-665BB32401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latin typeface="Arial" panose="020B0604020202020204" pitchFamily="34" charset="0"/>
              </a:rPr>
              <a:t>We </a:t>
            </a:r>
            <a:r>
              <a:rPr lang="en-US" sz="1800" b="0" i="0" u="none" strike="noStrike" dirty="0">
                <a:effectLst/>
                <a:latin typeface="Arial" panose="020B0604020202020204" pitchFamily="34" charset="0"/>
              </a:rPr>
              <a:t>configure how big or small the circuit is as well as detecting within or above a certain temperature.</a:t>
            </a:r>
          </a:p>
          <a:p>
            <a:r>
              <a:rPr lang="en-US" sz="1800" b="0" i="0" u="none" strike="noStrike" dirty="0">
                <a:effectLst/>
                <a:latin typeface="Arial" panose="020B0604020202020204" pitchFamily="34" charset="0"/>
              </a:rPr>
              <a:t>A problem that can occur is that the LED will dimly light up even when the temperature is too low.</a:t>
            </a:r>
            <a:endParaRPr lang="en-US" sz="1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0924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C22B1-F91B-B765-A858-EF1B24A38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E3A995-D7E7-207E-3582-4FB42528A4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0" i="0" u="none" strike="noStrike" dirty="0">
                <a:effectLst/>
                <a:latin typeface="Arial" panose="020B0604020202020204" pitchFamily="34" charset="0"/>
              </a:rPr>
              <a:t>improvements can be made to the circuit, the most notable being to use a linearly scaling thermistor.</a:t>
            </a:r>
          </a:p>
          <a:p>
            <a:r>
              <a:rPr lang="en-US" sz="1800" b="0" i="0" u="none" strike="noStrike" dirty="0">
                <a:effectLst/>
                <a:latin typeface="Arial" panose="020B0604020202020204" pitchFamily="34" charset="0"/>
              </a:rPr>
              <a:t>This will allow for more accurate and consistent readings especially at the higher temperatures as the resistance change between higher temperatures fall as low as 0.9Ω.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780254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94B1F-B770-AA0C-0BE1-1C649A245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6534FD-1B8A-CC36-59DC-A4F17C0CD4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0" i="0" u="none" strike="noStrike" dirty="0">
                <a:effectLst/>
                <a:latin typeface="Arial" panose="020B0604020202020204" pitchFamily="34" charset="0"/>
              </a:rPr>
              <a:t>It is possible to accurately find the temperature, within a certain range, of a thermistor if the resistance at that temperature is known.</a:t>
            </a:r>
          </a:p>
          <a:p>
            <a:r>
              <a:rPr lang="en-US" sz="1800" dirty="0">
                <a:latin typeface="Arial" panose="020B0604020202020204" pitchFamily="34" charset="0"/>
              </a:rPr>
              <a:t>I</a:t>
            </a:r>
            <a:r>
              <a:rPr lang="en-US" sz="1800" b="0" i="0" u="none" strike="noStrike" dirty="0">
                <a:effectLst/>
                <a:latin typeface="Arial" panose="020B0604020202020204" pitchFamily="34" charset="0"/>
              </a:rPr>
              <a:t>t is possible to display it in a circuit using LEDs by using Ohms law and resistors in series. 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9531261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{8014FE65-C379-43D5-A243-FF41E93FEA24}tf16401375</Template>
  <TotalTime>83</TotalTime>
  <Words>261</Words>
  <Application>Microsoft Office PowerPoint</Application>
  <PresentationFormat>Widescreen</PresentationFormat>
  <Paragraphs>17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MS Shell Dlg 2</vt:lpstr>
      <vt:lpstr>Wingdings</vt:lpstr>
      <vt:lpstr>Wingdings 3</vt:lpstr>
      <vt:lpstr>Madison</vt:lpstr>
      <vt:lpstr>Thermometer Project</vt:lpstr>
      <vt:lpstr>Results of the Experiment</vt:lpstr>
      <vt:lpstr>Analyse the results</vt:lpstr>
      <vt:lpstr>Discussion</vt:lpstr>
      <vt:lpstr>Discussion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(20103278) Thomas O Mahony</dc:creator>
  <cp:lastModifiedBy>(20103278) Thomas O Mahony</cp:lastModifiedBy>
  <cp:revision>1</cp:revision>
  <dcterms:created xsi:type="dcterms:W3CDTF">2025-05-08T10:18:42Z</dcterms:created>
  <dcterms:modified xsi:type="dcterms:W3CDTF">2025-05-08T11:42:24Z</dcterms:modified>
</cp:coreProperties>
</file>