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6" r:id="rId8"/>
    <p:sldId id="26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 Callaway</a:t>
            </a:r>
          </a:p>
          <a:p>
            <a:r>
              <a:rPr lang="en-AU" dirty="0"/>
              <a:t>Sam </a:t>
            </a:r>
            <a:r>
              <a:rPr lang="en-AU" dirty="0" smtClean="0"/>
              <a:t>Kapernick</a:t>
            </a:r>
          </a:p>
          <a:p>
            <a:r>
              <a:rPr lang="en-AU" dirty="0"/>
              <a:t>Xiao </a:t>
            </a:r>
            <a:r>
              <a:rPr lang="en-AU" dirty="0" smtClean="0"/>
              <a:t>Liu</a:t>
            </a:r>
          </a:p>
          <a:p>
            <a:r>
              <a:rPr lang="en-AU" dirty="0" err="1"/>
              <a:t>Ruijin</a:t>
            </a:r>
            <a:r>
              <a:rPr lang="en-AU" dirty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107041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Responsibilities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34003"/>
              </p:ext>
            </p:extLst>
          </p:nvPr>
        </p:nvGraphicFramePr>
        <p:xfrm>
          <a:off x="412691" y="1634066"/>
          <a:ext cx="10916158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858"/>
                <a:gridCol w="2097627"/>
                <a:gridCol w="2323185"/>
                <a:gridCol w="2643572"/>
                <a:gridCol w="2281916"/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Xiao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Ruijin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Roles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Backend</a:t>
                      </a:r>
                      <a:r>
                        <a:rPr lang="en-US" sz="1600" baseline="0" dirty="0" smtClean="0"/>
                        <a:t> Development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Database Admin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Backend-Frontend API Management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Frontend Design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Graphic</a:t>
                      </a:r>
                      <a:r>
                        <a:rPr lang="en-US" sz="1600" baseline="0" dirty="0" smtClean="0"/>
                        <a:t> Interface Design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Frontend</a:t>
                      </a:r>
                      <a:r>
                        <a:rPr lang="en-US" sz="1600" baseline="0" dirty="0" smtClean="0"/>
                        <a:t> Development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User Interface</a:t>
                      </a:r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/>
                        <a:t>NodeJS</a:t>
                      </a: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Database / Schema</a:t>
                      </a:r>
                      <a:r>
                        <a:rPr lang="en-US" sz="1600" baseline="0" dirty="0" smtClean="0"/>
                        <a:t> Design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JavaScript/HTML integration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CSS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Graphics Creation</a:t>
                      </a:r>
                      <a:endParaRPr lang="en-AU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Weaknesses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Graphical Design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CSS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Server-side development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English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9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the major milestones of the project </a:t>
            </a:r>
          </a:p>
          <a:p>
            <a:r>
              <a:rPr lang="en-US" dirty="0" smtClean="0"/>
              <a:t>Indicate </a:t>
            </a:r>
            <a:r>
              <a:rPr lang="en-US" dirty="0"/>
              <a:t>when each milestone should be </a:t>
            </a:r>
            <a:r>
              <a:rPr lang="en-US" dirty="0" smtClean="0"/>
              <a:t>achieved</a:t>
            </a:r>
          </a:p>
          <a:p>
            <a:r>
              <a:rPr lang="en-US" dirty="0" smtClean="0"/>
              <a:t>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1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Purpose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Audience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Technologies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Responsibilities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9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/>
              <a:t>Explain why this project idea is selected </a:t>
            </a:r>
          </a:p>
          <a:p>
            <a:r>
              <a:rPr lang="en-US" dirty="0" smtClean="0"/>
              <a:t>State </a:t>
            </a:r>
            <a:r>
              <a:rPr lang="en-US" dirty="0"/>
              <a:t>what are the importance/novelty of this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4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55" t="18642" r="16287" b="9542"/>
          <a:stretch/>
        </p:blipFill>
        <p:spPr>
          <a:xfrm>
            <a:off x="917268" y="657225"/>
            <a:ext cx="10393936" cy="573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1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Audience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the target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Discuss </a:t>
            </a:r>
            <a:r>
              <a:rPr lang="en-US" dirty="0"/>
              <a:t>the characteristics of the target </a:t>
            </a:r>
            <a:r>
              <a:rPr lang="en-US" dirty="0" smtClean="0"/>
              <a:t>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7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the basic features to be implemented </a:t>
            </a:r>
          </a:p>
          <a:p>
            <a:r>
              <a:rPr lang="en-US" dirty="0" smtClean="0"/>
              <a:t>Identify </a:t>
            </a:r>
            <a:r>
              <a:rPr lang="en-US" dirty="0"/>
              <a:t>and discuss features to enhance users </a:t>
            </a:r>
            <a:r>
              <a:rPr lang="en-US" dirty="0" smtClean="0"/>
              <a:t>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4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Sample User Interface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2921225" y="1875553"/>
            <a:ext cx="5882909" cy="117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8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/>
              <a:t>Technologies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712" y="1875552"/>
            <a:ext cx="8534400" cy="4715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1853245"/>
            <a:ext cx="2811231" cy="8293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417" t="10370" r="13194" b="72593"/>
          <a:stretch/>
        </p:blipFill>
        <p:spPr>
          <a:xfrm>
            <a:off x="2386012" y="4469703"/>
            <a:ext cx="3276600" cy="86292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86012" y="3045927"/>
            <a:ext cx="2811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express</a:t>
            </a:r>
            <a:endParaRPr lang="en-AU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clrChange>
              <a:clrFrom>
                <a:srgbClr val="7FBD42"/>
              </a:clrFrom>
              <a:clrTo>
                <a:srgbClr val="7FBD4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6612" y="5615810"/>
            <a:ext cx="3276600" cy="1186459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>
            <a:off x="6954919" y="2822726"/>
            <a:ext cx="1159039" cy="3768573"/>
          </a:xfrm>
          <a:prstGeom prst="downArrow">
            <a:avLst/>
          </a:prstGeom>
          <a:solidFill>
            <a:srgbClr val="F0DB4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50" y="1987152"/>
            <a:ext cx="947176" cy="94717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840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Data Requirements (ERD)</a:t>
            </a:r>
            <a:endParaRPr lang="en-AU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665350"/>
              </p:ext>
            </p:extLst>
          </p:nvPr>
        </p:nvGraphicFramePr>
        <p:xfrm>
          <a:off x="150812" y="1273175"/>
          <a:ext cx="11114088" cy="558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9601372" imgH="6791484" progId="Visio.Drawing.15">
                  <p:embed/>
                </p:oleObj>
              </mc:Choice>
              <mc:Fallback>
                <p:oleObj name="Visio" r:id="rId3" imgW="9601372" imgH="679148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812" y="1273175"/>
                        <a:ext cx="11114088" cy="558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17165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168</TotalTime>
  <Words>135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Segoe UI Light</vt:lpstr>
      <vt:lpstr>Wingdings 3</vt:lpstr>
      <vt:lpstr>Slice</vt:lpstr>
      <vt:lpstr>Microsoft Visio Drawing</vt:lpstr>
      <vt:lpstr>Resource Management</vt:lpstr>
      <vt:lpstr>Agenda</vt:lpstr>
      <vt:lpstr>Purpose</vt:lpstr>
      <vt:lpstr>PowerPoint Presentation</vt:lpstr>
      <vt:lpstr>Audience</vt:lpstr>
      <vt:lpstr>features</vt:lpstr>
      <vt:lpstr>Sample User Interface</vt:lpstr>
      <vt:lpstr>Technologies</vt:lpstr>
      <vt:lpstr>Data Requirements (ERD)</vt:lpstr>
      <vt:lpstr>Responsibilities</vt:lpstr>
      <vt:lpstr>Schedule</vt:lpstr>
    </vt:vector>
  </TitlesOfParts>
  <Company>James Cook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Management</dc:title>
  <dc:creator>Douglas Callaway</dc:creator>
  <cp:lastModifiedBy>Douglas Callaway</cp:lastModifiedBy>
  <cp:revision>15</cp:revision>
  <dcterms:created xsi:type="dcterms:W3CDTF">2015-04-02T01:09:46Z</dcterms:created>
  <dcterms:modified xsi:type="dcterms:W3CDTF">2015-04-07T02:14:03Z</dcterms:modified>
</cp:coreProperties>
</file>