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Callaway</a:t>
            </a:r>
          </a:p>
          <a:p>
            <a:r>
              <a:rPr lang="en-AU" dirty="0"/>
              <a:t>Sam </a:t>
            </a:r>
            <a:r>
              <a:rPr lang="en-AU" dirty="0" smtClean="0"/>
              <a:t>Kapernick</a:t>
            </a:r>
          </a:p>
          <a:p>
            <a:r>
              <a:rPr lang="en-AU" dirty="0"/>
              <a:t>Xiao </a:t>
            </a:r>
            <a:r>
              <a:rPr lang="en-AU" dirty="0" smtClean="0"/>
              <a:t>Liu</a:t>
            </a:r>
          </a:p>
          <a:p>
            <a:r>
              <a:rPr lang="en-AU" dirty="0" err="1"/>
              <a:t>Ruijin</a:t>
            </a:r>
            <a:r>
              <a:rPr lang="en-AU" dirty="0"/>
              <a:t> Liu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041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major milestones of the project </a:t>
            </a:r>
          </a:p>
          <a:p>
            <a:r>
              <a:rPr lang="en-US" dirty="0" smtClean="0"/>
              <a:t>Indicate </a:t>
            </a:r>
            <a:r>
              <a:rPr lang="en-US" dirty="0"/>
              <a:t>when each milestone should be </a:t>
            </a:r>
            <a:r>
              <a:rPr lang="en-US" dirty="0" smtClean="0"/>
              <a:t>achieved</a:t>
            </a:r>
          </a:p>
          <a:p>
            <a:r>
              <a:rPr lang="en-US" dirty="0" smtClean="0"/>
              <a:t>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Purpose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Audience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Technologies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Responsibilities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Explain why this project idea is selected </a:t>
            </a:r>
          </a:p>
          <a:p>
            <a:r>
              <a:rPr lang="en-US" dirty="0" smtClean="0"/>
              <a:t>State </a:t>
            </a:r>
            <a:r>
              <a:rPr lang="en-US" dirty="0"/>
              <a:t>what are the importance/novelty of this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55" t="18642" r="16287" b="9542"/>
          <a:stretch/>
        </p:blipFill>
        <p:spPr>
          <a:xfrm>
            <a:off x="917268" y="657225"/>
            <a:ext cx="10393936" cy="57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Audience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target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Discuss </a:t>
            </a:r>
            <a:r>
              <a:rPr lang="en-US" dirty="0"/>
              <a:t>the characteristics of the target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basic features to be implemented </a:t>
            </a:r>
          </a:p>
          <a:p>
            <a:r>
              <a:rPr lang="en-US" dirty="0" smtClean="0"/>
              <a:t>Identify </a:t>
            </a:r>
            <a:r>
              <a:rPr lang="en-US" dirty="0"/>
              <a:t>and discuss features to enhance users </a:t>
            </a:r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Sample User Interface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2921225" y="1875553"/>
            <a:ext cx="5882909" cy="117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1519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Identify </a:t>
            </a:r>
            <a:r>
              <a:rPr lang="en-US" dirty="0"/>
              <a:t>the functional &amp; technologies requirements </a:t>
            </a:r>
          </a:p>
          <a:p>
            <a:r>
              <a:rPr lang="en-US" dirty="0" smtClean="0"/>
              <a:t>Identify </a:t>
            </a:r>
            <a:r>
              <a:rPr lang="en-US" dirty="0"/>
              <a:t>the data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5171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8486"/>
            <a:ext cx="8534400" cy="1507067"/>
          </a:xfrm>
        </p:spPr>
        <p:txBody>
          <a:bodyPr/>
          <a:lstStyle/>
          <a:p>
            <a:r>
              <a:rPr lang="en-US" dirty="0" smtClean="0"/>
              <a:t>Responsibilities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34003"/>
              </p:ext>
            </p:extLst>
          </p:nvPr>
        </p:nvGraphicFramePr>
        <p:xfrm>
          <a:off x="412691" y="1634066"/>
          <a:ext cx="10916158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858"/>
                <a:gridCol w="2097627"/>
                <a:gridCol w="2323185"/>
                <a:gridCol w="2643572"/>
                <a:gridCol w="2281916"/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Xiao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Ruijin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Roles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Backend</a:t>
                      </a:r>
                      <a:r>
                        <a:rPr lang="en-US" sz="1600" baseline="0" dirty="0" smtClean="0"/>
                        <a:t>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Database Admin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Backend-Frontend API Management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Frontend Design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Graphic</a:t>
                      </a:r>
                      <a:r>
                        <a:rPr lang="en-US" sz="1600" baseline="0" dirty="0" smtClean="0"/>
                        <a:t> Interface Design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Frontend</a:t>
                      </a:r>
                      <a:r>
                        <a:rPr lang="en-US" sz="1600" baseline="0" dirty="0" smtClean="0"/>
                        <a:t> Development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User Interface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NodeJS</a:t>
                      </a: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Database / Schema</a:t>
                      </a:r>
                      <a:r>
                        <a:rPr lang="en-US" sz="1600" baseline="0" dirty="0" smtClean="0"/>
                        <a:t> Design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JavaScript/HTML integration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Graphics Creation</a:t>
                      </a:r>
                      <a:endParaRPr lang="en-AU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Graphical Design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CSS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Server-side development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Coding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English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32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135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Resource Management</vt:lpstr>
      <vt:lpstr>Agenda</vt:lpstr>
      <vt:lpstr>Purpose</vt:lpstr>
      <vt:lpstr>PowerPoint Presentation</vt:lpstr>
      <vt:lpstr>Audience</vt:lpstr>
      <vt:lpstr>features</vt:lpstr>
      <vt:lpstr>Sample User Interface</vt:lpstr>
      <vt:lpstr>Technologies</vt:lpstr>
      <vt:lpstr>Responsibilities</vt:lpstr>
      <vt:lpstr>Schedule</vt:lpstr>
    </vt:vector>
  </TitlesOfParts>
  <Company>James Cook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Douglas Callaway</dc:creator>
  <cp:lastModifiedBy>Douglas Callaway</cp:lastModifiedBy>
  <cp:revision>10</cp:revision>
  <dcterms:created xsi:type="dcterms:W3CDTF">2015-04-02T01:09:46Z</dcterms:created>
  <dcterms:modified xsi:type="dcterms:W3CDTF">2015-04-02T03:08:38Z</dcterms:modified>
</cp:coreProperties>
</file>