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Callaway</a:t>
            </a:r>
          </a:p>
          <a:p>
            <a:r>
              <a:rPr lang="en-AU" dirty="0"/>
              <a:t>Sam </a:t>
            </a:r>
            <a:r>
              <a:rPr lang="en-AU" dirty="0" smtClean="0"/>
              <a:t>Kapernick</a:t>
            </a:r>
          </a:p>
          <a:p>
            <a:r>
              <a:rPr lang="en-AU" dirty="0"/>
              <a:t>Xiao Liu</a:t>
            </a:r>
          </a:p>
        </p:txBody>
      </p:sp>
    </p:spTree>
    <p:extLst>
      <p:ext uri="{BB962C8B-B14F-4D97-AF65-F5344CB8AC3E}">
        <p14:creationId xmlns:p14="http://schemas.microsoft.com/office/powerpoint/2010/main" val="107041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major milestones of the project </a:t>
            </a:r>
          </a:p>
          <a:p>
            <a:r>
              <a:rPr lang="en-US" dirty="0" smtClean="0"/>
              <a:t>Indicate </a:t>
            </a:r>
            <a:r>
              <a:rPr lang="en-US" dirty="0"/>
              <a:t>when each milestone should be </a:t>
            </a:r>
            <a:r>
              <a:rPr lang="en-US" dirty="0" smtClean="0"/>
              <a:t>achieved</a:t>
            </a:r>
          </a:p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Purpose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Responsibilities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Explain why this project idea is selected </a:t>
            </a:r>
          </a:p>
          <a:p>
            <a:r>
              <a:rPr lang="en-US" dirty="0" smtClean="0"/>
              <a:t>State </a:t>
            </a:r>
            <a:r>
              <a:rPr lang="en-US" dirty="0"/>
              <a:t>what are the importance/novelty of this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55" t="18642" r="16287" b="9542"/>
          <a:stretch/>
        </p:blipFill>
        <p:spPr>
          <a:xfrm>
            <a:off x="917268" y="657225"/>
            <a:ext cx="10393936" cy="57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Audience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target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dirty="0"/>
              <a:t>the characteristics of the target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basic features to be implemented </a:t>
            </a:r>
          </a:p>
          <a:p>
            <a:r>
              <a:rPr lang="en-US" dirty="0" smtClean="0"/>
              <a:t>Identify </a:t>
            </a:r>
            <a:r>
              <a:rPr lang="en-US" dirty="0"/>
              <a:t>and discuss features to enhance users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Sample User Interface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0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functional &amp; technologies requirements </a:t>
            </a:r>
          </a:p>
          <a:p>
            <a:r>
              <a:rPr lang="en-US" dirty="0" smtClean="0"/>
              <a:t>Identify </a:t>
            </a:r>
            <a:r>
              <a:rPr lang="en-US" dirty="0"/>
              <a:t>the data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5171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strengths and weaknesses of each </a:t>
            </a:r>
            <a:r>
              <a:rPr lang="en-US" dirty="0" smtClean="0"/>
              <a:t>member</a:t>
            </a:r>
            <a:endParaRPr lang="en-US" dirty="0"/>
          </a:p>
          <a:p>
            <a:r>
              <a:rPr lang="en-US" dirty="0" smtClean="0"/>
              <a:t>State </a:t>
            </a:r>
            <a:r>
              <a:rPr lang="en-US" dirty="0"/>
              <a:t>and justify who in charge of </a:t>
            </a:r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2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108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Resource Management</vt:lpstr>
      <vt:lpstr>Agenda</vt:lpstr>
      <vt:lpstr>Purpose</vt:lpstr>
      <vt:lpstr>PowerPoint Presentation</vt:lpstr>
      <vt:lpstr>Audience</vt:lpstr>
      <vt:lpstr>features</vt:lpstr>
      <vt:lpstr>Sample User Interface</vt:lpstr>
      <vt:lpstr>Technologies</vt:lpstr>
      <vt:lpstr>Responsibilities</vt:lpstr>
      <vt:lpstr>Schedule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Douglas Callaway</dc:creator>
  <cp:lastModifiedBy>Douglas Callaway</cp:lastModifiedBy>
  <cp:revision>6</cp:revision>
  <dcterms:created xsi:type="dcterms:W3CDTF">2015-04-02T01:09:46Z</dcterms:created>
  <dcterms:modified xsi:type="dcterms:W3CDTF">2015-04-02T02:39:35Z</dcterms:modified>
</cp:coreProperties>
</file>