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CD15BE-C328-5F45-805D-63AF08A1B4E8}" v="4" dt="2022-08-01T18:31:09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/>
    <p:restoredTop sz="94691"/>
  </p:normalViewPr>
  <p:slideViewPr>
    <p:cSldViewPr snapToGrid="0" snapToObjects="1" showGuides="1">
      <p:cViewPr varScale="1">
        <p:scale>
          <a:sx n="89" d="100"/>
          <a:sy n="89" d="100"/>
        </p:scale>
        <p:origin x="192" y="368"/>
      </p:cViewPr>
      <p:guideLst>
        <p:guide orient="horz" pos="4224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a Gurgel" userId="11a820a32759265c" providerId="LiveId" clId="{F8CD15BE-C328-5F45-805D-63AF08A1B4E8}"/>
    <pc:docChg chg="custSel addSld modSld">
      <pc:chgData name="Marcela Gurgel" userId="11a820a32759265c" providerId="LiveId" clId="{F8CD15BE-C328-5F45-805D-63AF08A1B4E8}" dt="2022-08-01T18:32:38.616" v="75" actId="1076"/>
      <pc:docMkLst>
        <pc:docMk/>
      </pc:docMkLst>
      <pc:sldChg chg="modSp mod">
        <pc:chgData name="Marcela Gurgel" userId="11a820a32759265c" providerId="LiveId" clId="{F8CD15BE-C328-5F45-805D-63AF08A1B4E8}" dt="2022-08-01T15:47:25.093" v="2" actId="1076"/>
        <pc:sldMkLst>
          <pc:docMk/>
          <pc:sldMk cId="1840892787" sldId="256"/>
        </pc:sldMkLst>
        <pc:spChg chg="mod">
          <ac:chgData name="Marcela Gurgel" userId="11a820a32759265c" providerId="LiveId" clId="{F8CD15BE-C328-5F45-805D-63AF08A1B4E8}" dt="2022-08-01T15:47:25.093" v="2" actId="1076"/>
          <ac:spMkLst>
            <pc:docMk/>
            <pc:sldMk cId="1840892787" sldId="256"/>
            <ac:spMk id="4" creationId="{2C982015-291B-D9E6-5ECE-17A51BD5AEE5}"/>
          </ac:spMkLst>
        </pc:spChg>
      </pc:sldChg>
      <pc:sldChg chg="modSp mod">
        <pc:chgData name="Marcela Gurgel" userId="11a820a32759265c" providerId="LiveId" clId="{F8CD15BE-C328-5F45-805D-63AF08A1B4E8}" dt="2022-08-01T16:12:14.626" v="4" actId="1076"/>
        <pc:sldMkLst>
          <pc:docMk/>
          <pc:sldMk cId="2864831835" sldId="259"/>
        </pc:sldMkLst>
        <pc:spChg chg="mod">
          <ac:chgData name="Marcela Gurgel" userId="11a820a32759265c" providerId="LiveId" clId="{F8CD15BE-C328-5F45-805D-63AF08A1B4E8}" dt="2022-08-01T16:12:14.626" v="4" actId="1076"/>
          <ac:spMkLst>
            <pc:docMk/>
            <pc:sldMk cId="2864831835" sldId="259"/>
            <ac:spMk id="4" creationId="{2C982015-291B-D9E6-5ECE-17A51BD5AEE5}"/>
          </ac:spMkLst>
        </pc:spChg>
      </pc:sldChg>
      <pc:sldChg chg="addSp modSp new mod">
        <pc:chgData name="Marcela Gurgel" userId="11a820a32759265c" providerId="LiveId" clId="{F8CD15BE-C328-5F45-805D-63AF08A1B4E8}" dt="2022-08-01T18:32:38.616" v="75" actId="1076"/>
        <pc:sldMkLst>
          <pc:docMk/>
          <pc:sldMk cId="2808441947" sldId="261"/>
        </pc:sldMkLst>
        <pc:spChg chg="add mod">
          <ac:chgData name="Marcela Gurgel" userId="11a820a32759265c" providerId="LiveId" clId="{F8CD15BE-C328-5F45-805D-63AF08A1B4E8}" dt="2022-08-01T18:31:56.414" v="67" actId="20577"/>
          <ac:spMkLst>
            <pc:docMk/>
            <pc:sldMk cId="2808441947" sldId="261"/>
            <ac:spMk id="8" creationId="{B3A7FE50-C00F-6164-701B-BC7F3833D841}"/>
          </ac:spMkLst>
        </pc:spChg>
        <pc:spChg chg="add mod">
          <ac:chgData name="Marcela Gurgel" userId="11a820a32759265c" providerId="LiveId" clId="{F8CD15BE-C328-5F45-805D-63AF08A1B4E8}" dt="2022-08-01T18:32:30.135" v="70" actId="1076"/>
          <ac:spMkLst>
            <pc:docMk/>
            <pc:sldMk cId="2808441947" sldId="261"/>
            <ac:spMk id="9" creationId="{8D2229B6-4EBF-79CF-44C2-A36D85B0B10A}"/>
          </ac:spMkLst>
        </pc:spChg>
        <pc:spChg chg="add mod">
          <ac:chgData name="Marcela Gurgel" userId="11a820a32759265c" providerId="LiveId" clId="{F8CD15BE-C328-5F45-805D-63AF08A1B4E8}" dt="2022-08-01T18:32:38.616" v="75" actId="1076"/>
          <ac:spMkLst>
            <pc:docMk/>
            <pc:sldMk cId="2808441947" sldId="261"/>
            <ac:spMk id="10" creationId="{CA0225D0-07D0-E97B-377F-C82FDBDC63B7}"/>
          </ac:spMkLst>
        </pc:spChg>
        <pc:picChg chg="add mod">
          <ac:chgData name="Marcela Gurgel" userId="11a820a32759265c" providerId="LiveId" clId="{F8CD15BE-C328-5F45-805D-63AF08A1B4E8}" dt="2022-08-01T18:30:03.679" v="24" actId="1076"/>
          <ac:picMkLst>
            <pc:docMk/>
            <pc:sldMk cId="2808441947" sldId="261"/>
            <ac:picMk id="3" creationId="{328C845C-3E94-AC3E-289F-87E4C2C43BC4}"/>
          </ac:picMkLst>
        </pc:picChg>
        <pc:picChg chg="add mod">
          <ac:chgData name="Marcela Gurgel" userId="11a820a32759265c" providerId="LiveId" clId="{F8CD15BE-C328-5F45-805D-63AF08A1B4E8}" dt="2022-08-01T18:30:21.444" v="35" actId="1076"/>
          <ac:picMkLst>
            <pc:docMk/>
            <pc:sldMk cId="2808441947" sldId="261"/>
            <ac:picMk id="5" creationId="{4797EBA8-6F07-B3C3-E8B3-DB436093FD71}"/>
          </ac:picMkLst>
        </pc:picChg>
        <pc:picChg chg="add mod">
          <ac:chgData name="Marcela Gurgel" userId="11a820a32759265c" providerId="LiveId" clId="{F8CD15BE-C328-5F45-805D-63AF08A1B4E8}" dt="2022-08-01T18:30:22.952" v="36" actId="1076"/>
          <ac:picMkLst>
            <pc:docMk/>
            <pc:sldMk cId="2808441947" sldId="261"/>
            <ac:picMk id="7" creationId="{4FA0F4FF-793C-7DFB-01DC-28F9BF55C15A}"/>
          </ac:picMkLst>
        </pc:picChg>
      </pc:sldChg>
    </pc:docChg>
  </pc:docChgLst>
  <pc:docChgLst>
    <pc:chgData name="Marcela Gurgel" userId="11a820a32759265c" providerId="LiveId" clId="{1EC5A279-211E-D449-AF70-9289C9876386}"/>
    <pc:docChg chg="undo custSel addSld delSld modSld">
      <pc:chgData name="Marcela Gurgel" userId="11a820a32759265c" providerId="LiveId" clId="{1EC5A279-211E-D449-AF70-9289C9876386}" dt="2022-06-21T13:33:03.297" v="1093" actId="20577"/>
      <pc:docMkLst>
        <pc:docMk/>
      </pc:docMkLst>
      <pc:sldChg chg="addSp delSp modSp mod">
        <pc:chgData name="Marcela Gurgel" userId="11a820a32759265c" providerId="LiveId" clId="{1EC5A279-211E-D449-AF70-9289C9876386}" dt="2022-06-10T19:05:28.047" v="909" actId="20577"/>
        <pc:sldMkLst>
          <pc:docMk/>
          <pc:sldMk cId="1840892787" sldId="256"/>
        </pc:sldMkLst>
        <pc:spChg chg="mod">
          <ac:chgData name="Marcela Gurgel" userId="11a820a32759265c" providerId="LiveId" clId="{1EC5A279-211E-D449-AF70-9289C9876386}" dt="2022-06-10T19:05:28.047" v="909" actId="20577"/>
          <ac:spMkLst>
            <pc:docMk/>
            <pc:sldMk cId="1840892787" sldId="256"/>
            <ac:spMk id="4" creationId="{2C982015-291B-D9E6-5ECE-17A51BD5AEE5}"/>
          </ac:spMkLst>
        </pc:spChg>
        <pc:spChg chg="del">
          <ac:chgData name="Marcela Gurgel" userId="11a820a32759265c" providerId="LiveId" clId="{1EC5A279-211E-D449-AF70-9289C9876386}" dt="2022-06-10T18:28:50.036" v="65" actId="478"/>
          <ac:spMkLst>
            <pc:docMk/>
            <pc:sldMk cId="1840892787" sldId="256"/>
            <ac:spMk id="10" creationId="{4CAB7E74-B51A-8EF7-ABB6-F9FE3D9C963E}"/>
          </ac:spMkLst>
        </pc:spChg>
        <pc:spChg chg="del">
          <ac:chgData name="Marcela Gurgel" userId="11a820a32759265c" providerId="LiveId" clId="{1EC5A279-211E-D449-AF70-9289C9876386}" dt="2022-06-10T18:29:09.779" v="71" actId="478"/>
          <ac:spMkLst>
            <pc:docMk/>
            <pc:sldMk cId="1840892787" sldId="256"/>
            <ac:spMk id="11" creationId="{7EC8409F-E402-8761-837A-D89B8F54157A}"/>
          </ac:spMkLst>
        </pc:spChg>
        <pc:spChg chg="del mod">
          <ac:chgData name="Marcela Gurgel" userId="11a820a32759265c" providerId="LiveId" clId="{1EC5A279-211E-D449-AF70-9289C9876386}" dt="2022-06-10T18:29:03.243" v="69" actId="478"/>
          <ac:spMkLst>
            <pc:docMk/>
            <pc:sldMk cId="1840892787" sldId="256"/>
            <ac:spMk id="12" creationId="{869E18C5-00C9-394E-38D2-06445227DD84}"/>
          </ac:spMkLst>
        </pc:spChg>
        <pc:spChg chg="del mod">
          <ac:chgData name="Marcela Gurgel" userId="11a820a32759265c" providerId="LiveId" clId="{1EC5A279-211E-D449-AF70-9289C9876386}" dt="2022-06-10T18:29:06.077" v="70" actId="478"/>
          <ac:spMkLst>
            <pc:docMk/>
            <pc:sldMk cId="1840892787" sldId="256"/>
            <ac:spMk id="13" creationId="{4BC596BB-9123-74C1-3428-D2A603FD8E09}"/>
          </ac:spMkLst>
        </pc:spChg>
        <pc:graphicFrameChg chg="mod modGraphic">
          <ac:chgData name="Marcela Gurgel" userId="11a820a32759265c" providerId="LiveId" clId="{1EC5A279-211E-D449-AF70-9289C9876386}" dt="2022-06-10T18:37:01.364" v="246" actId="2062"/>
          <ac:graphicFrameMkLst>
            <pc:docMk/>
            <pc:sldMk cId="1840892787" sldId="256"/>
            <ac:graphicFrameMk id="14" creationId="{70B6B1C0-914C-B312-13A2-10BECCCD0D93}"/>
          </ac:graphicFrameMkLst>
        </pc:graphicFrameChg>
        <pc:graphicFrameChg chg="del">
          <ac:chgData name="Marcela Gurgel" userId="11a820a32759265c" providerId="LiveId" clId="{1EC5A279-211E-D449-AF70-9289C9876386}" dt="2022-06-10T18:28:48.146" v="64" actId="478"/>
          <ac:graphicFrameMkLst>
            <pc:docMk/>
            <pc:sldMk cId="1840892787" sldId="256"/>
            <ac:graphicFrameMk id="18" creationId="{853F9B96-7AD0-C174-0D1F-1037BFFC57B5}"/>
          </ac:graphicFrameMkLst>
        </pc:graphicFrameChg>
        <pc:graphicFrameChg chg="del mod modGraphic">
          <ac:chgData name="Marcela Gurgel" userId="11a820a32759265c" providerId="LiveId" clId="{1EC5A279-211E-D449-AF70-9289C9876386}" dt="2022-06-10T18:31:26.147" v="85" actId="478"/>
          <ac:graphicFrameMkLst>
            <pc:docMk/>
            <pc:sldMk cId="1840892787" sldId="256"/>
            <ac:graphicFrameMk id="35" creationId="{3D5275C1-707F-F597-505E-FBBEDDF04242}"/>
          </ac:graphicFrameMkLst>
        </pc:graphicFrameChg>
        <pc:graphicFrameChg chg="del mod modGraphic">
          <ac:chgData name="Marcela Gurgel" userId="11a820a32759265c" providerId="LiveId" clId="{1EC5A279-211E-D449-AF70-9289C9876386}" dt="2022-06-10T18:31:32.571" v="89" actId="478"/>
          <ac:graphicFrameMkLst>
            <pc:docMk/>
            <pc:sldMk cId="1840892787" sldId="256"/>
            <ac:graphicFrameMk id="36" creationId="{E379ED31-A8EB-345A-8A2E-042ACB6A16E9}"/>
          </ac:graphicFrameMkLst>
        </pc:graphicFrameChg>
        <pc:graphicFrameChg chg="add del mod modGraphic">
          <ac:chgData name="Marcela Gurgel" userId="11a820a32759265c" providerId="LiveId" clId="{1EC5A279-211E-D449-AF70-9289C9876386}" dt="2022-06-10T18:37:11.776" v="249" actId="2062"/>
          <ac:graphicFrameMkLst>
            <pc:docMk/>
            <pc:sldMk cId="1840892787" sldId="256"/>
            <ac:graphicFrameMk id="41" creationId="{8C2CD14B-F6C6-80AC-088D-B91A6127604C}"/>
          </ac:graphicFrameMkLst>
        </pc:graphicFrameChg>
        <pc:graphicFrameChg chg="del">
          <ac:chgData name="Marcela Gurgel" userId="11a820a32759265c" providerId="LiveId" clId="{1EC5A279-211E-D449-AF70-9289C9876386}" dt="2022-06-10T18:30:36.366" v="75" actId="478"/>
          <ac:graphicFrameMkLst>
            <pc:docMk/>
            <pc:sldMk cId="1840892787" sldId="256"/>
            <ac:graphicFrameMk id="42" creationId="{8CDC081A-AB01-6E00-18A0-A8DD5C9540C2}"/>
          </ac:graphicFrameMkLst>
        </pc:graphicFrameChg>
        <pc:graphicFrameChg chg="del">
          <ac:chgData name="Marcela Gurgel" userId="11a820a32759265c" providerId="LiveId" clId="{1EC5A279-211E-D449-AF70-9289C9876386}" dt="2022-06-10T18:30:40.642" v="76" actId="478"/>
          <ac:graphicFrameMkLst>
            <pc:docMk/>
            <pc:sldMk cId="1840892787" sldId="256"/>
            <ac:graphicFrameMk id="43" creationId="{26F33179-0367-19AC-88E0-F6FA6A8C0393}"/>
          </ac:graphicFrameMkLst>
        </pc:graphicFrameChg>
        <pc:graphicFrameChg chg="del">
          <ac:chgData name="Marcela Gurgel" userId="11a820a32759265c" providerId="LiveId" clId="{1EC5A279-211E-D449-AF70-9289C9876386}" dt="2022-06-10T18:30:40.642" v="76" actId="478"/>
          <ac:graphicFrameMkLst>
            <pc:docMk/>
            <pc:sldMk cId="1840892787" sldId="256"/>
            <ac:graphicFrameMk id="44" creationId="{45F897A2-6894-E2F6-54FB-9474C7694453}"/>
          </ac:graphicFrameMkLst>
        </pc:graphicFrameChg>
        <pc:graphicFrameChg chg="del">
          <ac:chgData name="Marcela Gurgel" userId="11a820a32759265c" providerId="LiveId" clId="{1EC5A279-211E-D449-AF70-9289C9876386}" dt="2022-06-10T18:30:40.642" v="76" actId="478"/>
          <ac:graphicFrameMkLst>
            <pc:docMk/>
            <pc:sldMk cId="1840892787" sldId="256"/>
            <ac:graphicFrameMk id="45" creationId="{D34E9F3B-D854-F0A2-96D4-24C56B72DD43}"/>
          </ac:graphicFrameMkLst>
        </pc:graphicFrameChg>
        <pc:graphicFrameChg chg="del">
          <ac:chgData name="Marcela Gurgel" userId="11a820a32759265c" providerId="LiveId" clId="{1EC5A279-211E-D449-AF70-9289C9876386}" dt="2022-06-10T18:30:26.192" v="72" actId="478"/>
          <ac:graphicFrameMkLst>
            <pc:docMk/>
            <pc:sldMk cId="1840892787" sldId="256"/>
            <ac:graphicFrameMk id="47" creationId="{6CAD439D-39AD-FF27-3E43-899B0B5712F9}"/>
          </ac:graphicFrameMkLst>
        </pc:graphicFrameChg>
        <pc:graphicFrameChg chg="del">
          <ac:chgData name="Marcela Gurgel" userId="11a820a32759265c" providerId="LiveId" clId="{1EC5A279-211E-D449-AF70-9289C9876386}" dt="2022-06-10T18:30:26.192" v="72" actId="478"/>
          <ac:graphicFrameMkLst>
            <pc:docMk/>
            <pc:sldMk cId="1840892787" sldId="256"/>
            <ac:graphicFrameMk id="48" creationId="{0CDF759B-BCDA-F2E6-267B-CDA1F9970DF0}"/>
          </ac:graphicFrameMkLst>
        </pc:graphicFrameChg>
        <pc:graphicFrameChg chg="del">
          <ac:chgData name="Marcela Gurgel" userId="11a820a32759265c" providerId="LiveId" clId="{1EC5A279-211E-D449-AF70-9289C9876386}" dt="2022-06-10T18:30:26.192" v="72" actId="478"/>
          <ac:graphicFrameMkLst>
            <pc:docMk/>
            <pc:sldMk cId="1840892787" sldId="256"/>
            <ac:graphicFrameMk id="49" creationId="{BE09B9B6-D9DD-15A1-29CC-E70AA7FDD89A}"/>
          </ac:graphicFrameMkLst>
        </pc:graphicFrameChg>
        <pc:graphicFrameChg chg="del">
          <ac:chgData name="Marcela Gurgel" userId="11a820a32759265c" providerId="LiveId" clId="{1EC5A279-211E-D449-AF70-9289C9876386}" dt="2022-06-10T18:30:26.192" v="72" actId="478"/>
          <ac:graphicFrameMkLst>
            <pc:docMk/>
            <pc:sldMk cId="1840892787" sldId="256"/>
            <ac:graphicFrameMk id="50" creationId="{B0FF9B55-77F2-8BAA-1631-3BB631A96E02}"/>
          </ac:graphicFrameMkLst>
        </pc:graphicFrameChg>
        <pc:graphicFrameChg chg="del">
          <ac:chgData name="Marcela Gurgel" userId="11a820a32759265c" providerId="LiveId" clId="{1EC5A279-211E-D449-AF70-9289C9876386}" dt="2022-06-10T18:30:26.192" v="72" actId="478"/>
          <ac:graphicFrameMkLst>
            <pc:docMk/>
            <pc:sldMk cId="1840892787" sldId="256"/>
            <ac:graphicFrameMk id="51" creationId="{305860B9-D6DA-C309-8DD0-B835F267B709}"/>
          </ac:graphicFrameMkLst>
        </pc:graphicFrameChg>
        <pc:graphicFrameChg chg="del">
          <ac:chgData name="Marcela Gurgel" userId="11a820a32759265c" providerId="LiveId" clId="{1EC5A279-211E-D449-AF70-9289C9876386}" dt="2022-06-10T18:30:26.192" v="72" actId="478"/>
          <ac:graphicFrameMkLst>
            <pc:docMk/>
            <pc:sldMk cId="1840892787" sldId="256"/>
            <ac:graphicFrameMk id="52" creationId="{B8585B84-576D-BA46-6B62-80BD3DA08D95}"/>
          </ac:graphicFrameMkLst>
        </pc:graphicFrameChg>
        <pc:graphicFrameChg chg="del">
          <ac:chgData name="Marcela Gurgel" userId="11a820a32759265c" providerId="LiveId" clId="{1EC5A279-211E-D449-AF70-9289C9876386}" dt="2022-06-10T18:30:26.192" v="72" actId="478"/>
          <ac:graphicFrameMkLst>
            <pc:docMk/>
            <pc:sldMk cId="1840892787" sldId="256"/>
            <ac:graphicFrameMk id="53" creationId="{FA7CC825-91DD-313C-EAB1-2768460688E3}"/>
          </ac:graphicFrameMkLst>
        </pc:graphicFrameChg>
        <pc:graphicFrameChg chg="del">
          <ac:chgData name="Marcela Gurgel" userId="11a820a32759265c" providerId="LiveId" clId="{1EC5A279-211E-D449-AF70-9289C9876386}" dt="2022-06-10T18:30:26.192" v="72" actId="478"/>
          <ac:graphicFrameMkLst>
            <pc:docMk/>
            <pc:sldMk cId="1840892787" sldId="256"/>
            <ac:graphicFrameMk id="54" creationId="{98267F2C-91E3-715E-416B-0B9EE1369B9D}"/>
          </ac:graphicFrameMkLst>
        </pc:graphicFrameChg>
        <pc:graphicFrameChg chg="del">
          <ac:chgData name="Marcela Gurgel" userId="11a820a32759265c" providerId="LiveId" clId="{1EC5A279-211E-D449-AF70-9289C9876386}" dt="2022-06-10T18:30:26.192" v="72" actId="478"/>
          <ac:graphicFrameMkLst>
            <pc:docMk/>
            <pc:sldMk cId="1840892787" sldId="256"/>
            <ac:graphicFrameMk id="55" creationId="{A3438482-1DAA-161D-AD9A-DDF10C125E74}"/>
          </ac:graphicFrameMkLst>
        </pc:graphicFrameChg>
        <pc:graphicFrameChg chg="del">
          <ac:chgData name="Marcela Gurgel" userId="11a820a32759265c" providerId="LiveId" clId="{1EC5A279-211E-D449-AF70-9289C9876386}" dt="2022-06-10T18:28:59.890" v="68" actId="478"/>
          <ac:graphicFrameMkLst>
            <pc:docMk/>
            <pc:sldMk cId="1840892787" sldId="256"/>
            <ac:graphicFrameMk id="56" creationId="{AC584B51-49ED-00BB-3599-25365A177553}"/>
          </ac:graphicFrameMkLst>
        </pc:graphicFrameChg>
        <pc:graphicFrameChg chg="del">
          <ac:chgData name="Marcela Gurgel" userId="11a820a32759265c" providerId="LiveId" clId="{1EC5A279-211E-D449-AF70-9289C9876386}" dt="2022-06-10T18:30:32.816" v="74" actId="478"/>
          <ac:graphicFrameMkLst>
            <pc:docMk/>
            <pc:sldMk cId="1840892787" sldId="256"/>
            <ac:graphicFrameMk id="57" creationId="{48D01662-6391-2A27-4AD4-6A0B2470C6BB}"/>
          </ac:graphicFrameMkLst>
        </pc:graphicFrameChg>
        <pc:graphicFrameChg chg="del">
          <ac:chgData name="Marcela Gurgel" userId="11a820a32759265c" providerId="LiveId" clId="{1EC5A279-211E-D449-AF70-9289C9876386}" dt="2022-06-10T18:30:32.816" v="74" actId="478"/>
          <ac:graphicFrameMkLst>
            <pc:docMk/>
            <pc:sldMk cId="1840892787" sldId="256"/>
            <ac:graphicFrameMk id="58" creationId="{88CA1B12-1735-C240-2B0C-637FF36C139F}"/>
          </ac:graphicFrameMkLst>
        </pc:graphicFrameChg>
        <pc:graphicFrameChg chg="del">
          <ac:chgData name="Marcela Gurgel" userId="11a820a32759265c" providerId="LiveId" clId="{1EC5A279-211E-D449-AF70-9289C9876386}" dt="2022-06-10T18:30:32.816" v="74" actId="478"/>
          <ac:graphicFrameMkLst>
            <pc:docMk/>
            <pc:sldMk cId="1840892787" sldId="256"/>
            <ac:graphicFrameMk id="59" creationId="{2BAC19F8-1F97-C91C-0A80-3D011DC0926D}"/>
          </ac:graphicFrameMkLst>
        </pc:graphicFrameChg>
        <pc:graphicFrameChg chg="del">
          <ac:chgData name="Marcela Gurgel" userId="11a820a32759265c" providerId="LiveId" clId="{1EC5A279-211E-D449-AF70-9289C9876386}" dt="2022-06-10T18:30:32.816" v="74" actId="478"/>
          <ac:graphicFrameMkLst>
            <pc:docMk/>
            <pc:sldMk cId="1840892787" sldId="256"/>
            <ac:graphicFrameMk id="60" creationId="{FDC2052C-9CEB-47EF-A3B4-2592DB1F0ADD}"/>
          </ac:graphicFrameMkLst>
        </pc:graphicFrameChg>
        <pc:graphicFrameChg chg="del">
          <ac:chgData name="Marcela Gurgel" userId="11a820a32759265c" providerId="LiveId" clId="{1EC5A279-211E-D449-AF70-9289C9876386}" dt="2022-06-10T18:30:32.816" v="74" actId="478"/>
          <ac:graphicFrameMkLst>
            <pc:docMk/>
            <pc:sldMk cId="1840892787" sldId="256"/>
            <ac:graphicFrameMk id="61" creationId="{F1E6DC91-D979-A0E4-AE57-5AE5C322776A}"/>
          </ac:graphicFrameMkLst>
        </pc:graphicFrameChg>
        <pc:graphicFrameChg chg="del">
          <ac:chgData name="Marcela Gurgel" userId="11a820a32759265c" providerId="LiveId" clId="{1EC5A279-211E-D449-AF70-9289C9876386}" dt="2022-06-10T18:30:32.816" v="74" actId="478"/>
          <ac:graphicFrameMkLst>
            <pc:docMk/>
            <pc:sldMk cId="1840892787" sldId="256"/>
            <ac:graphicFrameMk id="62" creationId="{56F14559-9674-4499-D515-6B65E2DDFD50}"/>
          </ac:graphicFrameMkLst>
        </pc:graphicFrameChg>
        <pc:graphicFrameChg chg="del">
          <ac:chgData name="Marcela Gurgel" userId="11a820a32759265c" providerId="LiveId" clId="{1EC5A279-211E-D449-AF70-9289C9876386}" dt="2022-06-10T18:30:32.816" v="74" actId="478"/>
          <ac:graphicFrameMkLst>
            <pc:docMk/>
            <pc:sldMk cId="1840892787" sldId="256"/>
            <ac:graphicFrameMk id="63" creationId="{D239E7B5-092C-38A4-B621-D513BA0D4F1E}"/>
          </ac:graphicFrameMkLst>
        </pc:graphicFrameChg>
        <pc:graphicFrameChg chg="del">
          <ac:chgData name="Marcela Gurgel" userId="11a820a32759265c" providerId="LiveId" clId="{1EC5A279-211E-D449-AF70-9289C9876386}" dt="2022-06-10T18:30:32.816" v="74" actId="478"/>
          <ac:graphicFrameMkLst>
            <pc:docMk/>
            <pc:sldMk cId="1840892787" sldId="256"/>
            <ac:graphicFrameMk id="64" creationId="{7772A358-2B9D-C7E5-FDA3-1DBA31ACD181}"/>
          </ac:graphicFrameMkLst>
        </pc:graphicFrameChg>
        <pc:graphicFrameChg chg="add del mod modGraphic">
          <ac:chgData name="Marcela Gurgel" userId="11a820a32759265c" providerId="LiveId" clId="{1EC5A279-211E-D449-AF70-9289C9876386}" dt="2022-06-10T18:30:26.192" v="72" actId="478"/>
          <ac:graphicFrameMkLst>
            <pc:docMk/>
            <pc:sldMk cId="1840892787" sldId="256"/>
            <ac:graphicFrameMk id="73" creationId="{3236FAA1-49B8-B4EA-627C-ED9B7F3D5A3B}"/>
          </ac:graphicFrameMkLst>
        </pc:graphicFrameChg>
        <pc:graphicFrameChg chg="add del mod">
          <ac:chgData name="Marcela Gurgel" userId="11a820a32759265c" providerId="LiveId" clId="{1EC5A279-211E-D449-AF70-9289C9876386}" dt="2022-06-10T18:30:26.192" v="72" actId="478"/>
          <ac:graphicFrameMkLst>
            <pc:docMk/>
            <pc:sldMk cId="1840892787" sldId="256"/>
            <ac:graphicFrameMk id="74" creationId="{997B1BAA-D321-9EFB-929A-C61A7348B5FB}"/>
          </ac:graphicFrameMkLst>
        </pc:graphicFrameChg>
        <pc:graphicFrameChg chg="add del mod">
          <ac:chgData name="Marcela Gurgel" userId="11a820a32759265c" providerId="LiveId" clId="{1EC5A279-211E-D449-AF70-9289C9876386}" dt="2022-06-10T18:30:26.192" v="72" actId="478"/>
          <ac:graphicFrameMkLst>
            <pc:docMk/>
            <pc:sldMk cId="1840892787" sldId="256"/>
            <ac:graphicFrameMk id="75" creationId="{5AC03275-2D84-1229-868D-FFD78C930C28}"/>
          </ac:graphicFrameMkLst>
        </pc:graphicFrameChg>
        <pc:graphicFrameChg chg="add del mod modGraphic">
          <ac:chgData name="Marcela Gurgel" userId="11a820a32759265c" providerId="LiveId" clId="{1EC5A279-211E-D449-AF70-9289C9876386}" dt="2022-06-10T18:30:26.192" v="72" actId="478"/>
          <ac:graphicFrameMkLst>
            <pc:docMk/>
            <pc:sldMk cId="1840892787" sldId="256"/>
            <ac:graphicFrameMk id="76" creationId="{C3954384-D3F3-BC71-C290-423367F81344}"/>
          </ac:graphicFrameMkLst>
        </pc:graphicFrameChg>
        <pc:graphicFrameChg chg="add del mod">
          <ac:chgData name="Marcela Gurgel" userId="11a820a32759265c" providerId="LiveId" clId="{1EC5A279-211E-D449-AF70-9289C9876386}" dt="2022-06-10T18:30:26.192" v="72" actId="478"/>
          <ac:graphicFrameMkLst>
            <pc:docMk/>
            <pc:sldMk cId="1840892787" sldId="256"/>
            <ac:graphicFrameMk id="77" creationId="{DA41C7B0-D14D-B3DA-EC72-9D25BAD78972}"/>
          </ac:graphicFrameMkLst>
        </pc:graphicFrameChg>
        <pc:graphicFrameChg chg="add del mod">
          <ac:chgData name="Marcela Gurgel" userId="11a820a32759265c" providerId="LiveId" clId="{1EC5A279-211E-D449-AF70-9289C9876386}" dt="2022-06-10T18:30:29.932" v="73" actId="478"/>
          <ac:graphicFrameMkLst>
            <pc:docMk/>
            <pc:sldMk cId="1840892787" sldId="256"/>
            <ac:graphicFrameMk id="78" creationId="{98EA9AFC-A4AC-2596-08F2-16821127B07F}"/>
          </ac:graphicFrameMkLst>
        </pc:graphicFrameChg>
        <pc:graphicFrameChg chg="add del mod">
          <ac:chgData name="Marcela Gurgel" userId="11a820a32759265c" providerId="LiveId" clId="{1EC5A279-211E-D449-AF70-9289C9876386}" dt="2022-06-10T18:30:26.192" v="72" actId="478"/>
          <ac:graphicFrameMkLst>
            <pc:docMk/>
            <pc:sldMk cId="1840892787" sldId="256"/>
            <ac:graphicFrameMk id="79" creationId="{9D32F9DF-B7A0-3B38-4BA4-708683AFC5DF}"/>
          </ac:graphicFrameMkLst>
        </pc:graphicFrameChg>
        <pc:graphicFrameChg chg="add del mod">
          <ac:chgData name="Marcela Gurgel" userId="11a820a32759265c" providerId="LiveId" clId="{1EC5A279-211E-D449-AF70-9289C9876386}" dt="2022-06-10T18:30:26.192" v="72" actId="478"/>
          <ac:graphicFrameMkLst>
            <pc:docMk/>
            <pc:sldMk cId="1840892787" sldId="256"/>
            <ac:graphicFrameMk id="80" creationId="{1C556EB8-B035-335B-B4E4-E2BE8F388B1C}"/>
          </ac:graphicFrameMkLst>
        </pc:graphicFrameChg>
        <pc:graphicFrameChg chg="add del mod modGraphic">
          <ac:chgData name="Marcela Gurgel" userId="11a820a32759265c" providerId="LiveId" clId="{1EC5A279-211E-D449-AF70-9289C9876386}" dt="2022-06-10T18:30:26.192" v="72" actId="478"/>
          <ac:graphicFrameMkLst>
            <pc:docMk/>
            <pc:sldMk cId="1840892787" sldId="256"/>
            <ac:graphicFrameMk id="81" creationId="{CF75EE8C-5DE7-0D0E-7A79-D0E1BAFDB39B}"/>
          </ac:graphicFrameMkLst>
        </pc:graphicFrameChg>
        <pc:graphicFrameChg chg="add mod modGraphic">
          <ac:chgData name="Marcela Gurgel" userId="11a820a32759265c" providerId="LiveId" clId="{1EC5A279-211E-D449-AF70-9289C9876386}" dt="2022-06-10T18:37:04.553" v="247" actId="2062"/>
          <ac:graphicFrameMkLst>
            <pc:docMk/>
            <pc:sldMk cId="1840892787" sldId="256"/>
            <ac:graphicFrameMk id="82" creationId="{749C006E-D697-4A0B-DB35-F0FA4B523518}"/>
          </ac:graphicFrameMkLst>
        </pc:graphicFrameChg>
        <pc:graphicFrameChg chg="add mod modGraphic">
          <ac:chgData name="Marcela Gurgel" userId="11a820a32759265c" providerId="LiveId" clId="{1EC5A279-211E-D449-AF70-9289C9876386}" dt="2022-06-10T18:37:08.191" v="248" actId="2062"/>
          <ac:graphicFrameMkLst>
            <pc:docMk/>
            <pc:sldMk cId="1840892787" sldId="256"/>
            <ac:graphicFrameMk id="83" creationId="{3EF76B99-97E4-9E30-1C3F-1C5911AD9C8B}"/>
          </ac:graphicFrameMkLst>
        </pc:graphicFrameChg>
        <pc:cxnChg chg="del">
          <ac:chgData name="Marcela Gurgel" userId="11a820a32759265c" providerId="LiveId" clId="{1EC5A279-211E-D449-AF70-9289C9876386}" dt="2022-06-10T18:28:52.207" v="66" actId="478"/>
          <ac:cxnSpMkLst>
            <pc:docMk/>
            <pc:sldMk cId="1840892787" sldId="256"/>
            <ac:cxnSpMk id="6" creationId="{B42E8324-8E7B-AC51-BA21-439529F712F8}"/>
          </ac:cxnSpMkLst>
        </pc:cxnChg>
        <pc:cxnChg chg="del">
          <ac:chgData name="Marcela Gurgel" userId="11a820a32759265c" providerId="LiveId" clId="{1EC5A279-211E-D449-AF70-9289C9876386}" dt="2022-06-10T18:28:56.302" v="67" actId="478"/>
          <ac:cxnSpMkLst>
            <pc:docMk/>
            <pc:sldMk cId="1840892787" sldId="256"/>
            <ac:cxnSpMk id="8" creationId="{8C5A69C1-E93E-1CBE-8A43-21BECE4ACDA7}"/>
          </ac:cxnSpMkLst>
        </pc:cxnChg>
      </pc:sldChg>
      <pc:sldChg chg="del">
        <pc:chgData name="Marcela Gurgel" userId="11a820a32759265c" providerId="LiveId" clId="{1EC5A279-211E-D449-AF70-9289C9876386}" dt="2022-06-10T19:06:15.162" v="910" actId="2696"/>
        <pc:sldMkLst>
          <pc:docMk/>
          <pc:sldMk cId="509701199" sldId="257"/>
        </pc:sldMkLst>
      </pc:sldChg>
      <pc:sldChg chg="del">
        <pc:chgData name="Marcela Gurgel" userId="11a820a32759265c" providerId="LiveId" clId="{1EC5A279-211E-D449-AF70-9289C9876386}" dt="2022-06-10T19:06:16.886" v="911" actId="2696"/>
        <pc:sldMkLst>
          <pc:docMk/>
          <pc:sldMk cId="467320348" sldId="258"/>
        </pc:sldMkLst>
      </pc:sldChg>
      <pc:sldChg chg="modSp add mod">
        <pc:chgData name="Marcela Gurgel" userId="11a820a32759265c" providerId="LiveId" clId="{1EC5A279-211E-D449-AF70-9289C9876386}" dt="2022-06-21T13:32:39.393" v="1081" actId="20577"/>
        <pc:sldMkLst>
          <pc:docMk/>
          <pc:sldMk cId="2864831835" sldId="259"/>
        </pc:sldMkLst>
        <pc:spChg chg="mod">
          <ac:chgData name="Marcela Gurgel" userId="11a820a32759265c" providerId="LiveId" clId="{1EC5A279-211E-D449-AF70-9289C9876386}" dt="2022-06-10T19:07:06.468" v="912" actId="1076"/>
          <ac:spMkLst>
            <pc:docMk/>
            <pc:sldMk cId="2864831835" sldId="259"/>
            <ac:spMk id="4" creationId="{2C982015-291B-D9E6-5ECE-17A51BD5AEE5}"/>
          </ac:spMkLst>
        </pc:spChg>
        <pc:spChg chg="mod">
          <ac:chgData name="Marcela Gurgel" userId="11a820a32759265c" providerId="LiveId" clId="{1EC5A279-211E-D449-AF70-9289C9876386}" dt="2022-06-10T19:07:06.468" v="912" actId="1076"/>
          <ac:spMkLst>
            <pc:docMk/>
            <pc:sldMk cId="2864831835" sldId="259"/>
            <ac:spMk id="10" creationId="{4CAB7E74-B51A-8EF7-ABB6-F9FE3D9C963E}"/>
          </ac:spMkLst>
        </pc:spChg>
        <pc:spChg chg="mod">
          <ac:chgData name="Marcela Gurgel" userId="11a820a32759265c" providerId="LiveId" clId="{1EC5A279-211E-D449-AF70-9289C9876386}" dt="2022-06-10T19:07:06.468" v="912" actId="1076"/>
          <ac:spMkLst>
            <pc:docMk/>
            <pc:sldMk cId="2864831835" sldId="259"/>
            <ac:spMk id="11" creationId="{7EC8409F-E402-8761-837A-D89B8F54157A}"/>
          </ac:spMkLst>
        </pc:spChg>
        <pc:spChg chg="mod">
          <ac:chgData name="Marcela Gurgel" userId="11a820a32759265c" providerId="LiveId" clId="{1EC5A279-211E-D449-AF70-9289C9876386}" dt="2022-06-10T19:07:06.468" v="912" actId="1076"/>
          <ac:spMkLst>
            <pc:docMk/>
            <pc:sldMk cId="2864831835" sldId="259"/>
            <ac:spMk id="12" creationId="{869E18C5-00C9-394E-38D2-06445227DD84}"/>
          </ac:spMkLst>
        </pc:spChg>
        <pc:spChg chg="mod">
          <ac:chgData name="Marcela Gurgel" userId="11a820a32759265c" providerId="LiveId" clId="{1EC5A279-211E-D449-AF70-9289C9876386}" dt="2022-06-10T19:07:06.468" v="912" actId="1076"/>
          <ac:spMkLst>
            <pc:docMk/>
            <pc:sldMk cId="2864831835" sldId="259"/>
            <ac:spMk id="13" creationId="{4BC596BB-9123-74C1-3428-D2A603FD8E09}"/>
          </ac:spMkLst>
        </pc:sp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14" creationId="{70B6B1C0-914C-B312-13A2-10BECCCD0D93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18" creationId="{853F9B96-7AD0-C174-0D1F-1037BFFC57B5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35" creationId="{3D5275C1-707F-F597-505E-FBBEDDF04242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36" creationId="{E379ED31-A8EB-345A-8A2E-042ACB6A16E9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41" creationId="{8C2CD14B-F6C6-80AC-088D-B91A6127604C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42" creationId="{8CDC081A-AB01-6E00-18A0-A8DD5C9540C2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43" creationId="{26F33179-0367-19AC-88E0-F6FA6A8C0393}"/>
          </ac:graphicFrameMkLst>
        </pc:graphicFrameChg>
        <pc:graphicFrameChg chg="mod modGraphic">
          <ac:chgData name="Marcela Gurgel" userId="11a820a32759265c" providerId="LiveId" clId="{1EC5A279-211E-D449-AF70-9289C9876386}" dt="2022-06-21T13:31:20.252" v="950" actId="20577"/>
          <ac:graphicFrameMkLst>
            <pc:docMk/>
            <pc:sldMk cId="2864831835" sldId="259"/>
            <ac:graphicFrameMk id="44" creationId="{45F897A2-6894-E2F6-54FB-9474C7694453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45" creationId="{D34E9F3B-D854-F0A2-96D4-24C56B72DD43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47" creationId="{6CAD439D-39AD-FF27-3E43-899B0B5712F9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48" creationId="{0CDF759B-BCDA-F2E6-267B-CDA1F9970DF0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49" creationId="{BE09B9B6-D9DD-15A1-29CC-E70AA7FDD89A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50" creationId="{B0FF9B55-77F2-8BAA-1631-3BB631A96E02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51" creationId="{305860B9-D6DA-C309-8DD0-B835F267B709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52" creationId="{B8585B84-576D-BA46-6B62-80BD3DA08D95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53" creationId="{FA7CC825-91DD-313C-EAB1-2768460688E3}"/>
          </ac:graphicFrameMkLst>
        </pc:graphicFrameChg>
        <pc:graphicFrameChg chg="mod modGraphic">
          <ac:chgData name="Marcela Gurgel" userId="11a820a32759265c" providerId="LiveId" clId="{1EC5A279-211E-D449-AF70-9289C9876386}" dt="2022-06-21T13:32:10.092" v="1038" actId="20577"/>
          <ac:graphicFrameMkLst>
            <pc:docMk/>
            <pc:sldMk cId="2864831835" sldId="259"/>
            <ac:graphicFrameMk id="54" creationId="{98267F2C-91E3-715E-416B-0B9EE1369B9D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55" creationId="{A3438482-1DAA-161D-AD9A-DDF10C125E74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56" creationId="{AC584B51-49ED-00BB-3599-25365A177553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57" creationId="{48D01662-6391-2A27-4AD4-6A0B2470C6BB}"/>
          </ac:graphicFrameMkLst>
        </pc:graphicFrameChg>
        <pc:graphicFrameChg chg="mod modGraphic">
          <ac:chgData name="Marcela Gurgel" userId="11a820a32759265c" providerId="LiveId" clId="{1EC5A279-211E-D449-AF70-9289C9876386}" dt="2022-06-21T13:31:45.035" v="995" actId="20577"/>
          <ac:graphicFrameMkLst>
            <pc:docMk/>
            <pc:sldMk cId="2864831835" sldId="259"/>
            <ac:graphicFrameMk id="58" creationId="{88CA1B12-1735-C240-2B0C-637FF36C139F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59" creationId="{2BAC19F8-1F97-C91C-0A80-3D011DC0926D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60" creationId="{FDC2052C-9CEB-47EF-A3B4-2592DB1F0ADD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61" creationId="{F1E6DC91-D979-A0E4-AE57-5AE5C322776A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62" creationId="{56F14559-9674-4499-D515-6B65E2DDFD50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63" creationId="{D239E7B5-092C-38A4-B621-D513BA0D4F1E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64" creationId="{7772A358-2B9D-C7E5-FDA3-1DBA31ACD181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73" creationId="{3236FAA1-49B8-B4EA-627C-ED9B7F3D5A3B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74" creationId="{997B1BAA-D321-9EFB-929A-C61A7348B5FB}"/>
          </ac:graphicFrameMkLst>
        </pc:graphicFrameChg>
        <pc:graphicFrameChg chg="mod modGraphic">
          <ac:chgData name="Marcela Gurgel" userId="11a820a32759265c" providerId="LiveId" clId="{1EC5A279-211E-D449-AF70-9289C9876386}" dt="2022-06-21T13:32:39.393" v="1081" actId="20577"/>
          <ac:graphicFrameMkLst>
            <pc:docMk/>
            <pc:sldMk cId="2864831835" sldId="259"/>
            <ac:graphicFrameMk id="75" creationId="{5AC03275-2D84-1229-868D-FFD78C930C28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76" creationId="{C3954384-D3F3-BC71-C290-423367F81344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77" creationId="{DA41C7B0-D14D-B3DA-EC72-9D25BAD78972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78" creationId="{98EA9AFC-A4AC-2596-08F2-16821127B07F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79" creationId="{9D32F9DF-B7A0-3B38-4BA4-708683AFC5DF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80" creationId="{1C556EB8-B035-335B-B4E4-E2BE8F388B1C}"/>
          </ac:graphicFrameMkLst>
        </pc:graphicFrameChg>
        <pc:graphicFrameChg chg="mod">
          <ac:chgData name="Marcela Gurgel" userId="11a820a32759265c" providerId="LiveId" clId="{1EC5A279-211E-D449-AF70-9289C9876386}" dt="2022-06-10T19:07:06.468" v="912" actId="1076"/>
          <ac:graphicFrameMkLst>
            <pc:docMk/>
            <pc:sldMk cId="2864831835" sldId="259"/>
            <ac:graphicFrameMk id="81" creationId="{CF75EE8C-5DE7-0D0E-7A79-D0E1BAFDB39B}"/>
          </ac:graphicFrameMkLst>
        </pc:graphicFrameChg>
        <pc:cxnChg chg="mod">
          <ac:chgData name="Marcela Gurgel" userId="11a820a32759265c" providerId="LiveId" clId="{1EC5A279-211E-D449-AF70-9289C9876386}" dt="2022-06-10T19:07:06.468" v="912" actId="1076"/>
          <ac:cxnSpMkLst>
            <pc:docMk/>
            <pc:sldMk cId="2864831835" sldId="259"/>
            <ac:cxnSpMk id="6" creationId="{B42E8324-8E7B-AC51-BA21-439529F712F8}"/>
          </ac:cxnSpMkLst>
        </pc:cxnChg>
        <pc:cxnChg chg="mod">
          <ac:chgData name="Marcela Gurgel" userId="11a820a32759265c" providerId="LiveId" clId="{1EC5A279-211E-D449-AF70-9289C9876386}" dt="2022-06-10T19:07:06.468" v="912" actId="1076"/>
          <ac:cxnSpMkLst>
            <pc:docMk/>
            <pc:sldMk cId="2864831835" sldId="259"/>
            <ac:cxnSpMk id="8" creationId="{8C5A69C1-E93E-1CBE-8A43-21BECE4ACDA7}"/>
          </ac:cxnSpMkLst>
        </pc:cxnChg>
      </pc:sldChg>
      <pc:sldChg chg="addSp delSp modSp add del mod">
        <pc:chgData name="Marcela Gurgel" userId="11a820a32759265c" providerId="LiveId" clId="{1EC5A279-211E-D449-AF70-9289C9876386}" dt="2022-06-21T13:33:03.297" v="1093" actId="20577"/>
        <pc:sldMkLst>
          <pc:docMk/>
          <pc:sldMk cId="1534229367" sldId="260"/>
        </pc:sldMkLst>
        <pc:spChg chg="mod">
          <ac:chgData name="Marcela Gurgel" userId="11a820a32759265c" providerId="LiveId" clId="{1EC5A279-211E-D449-AF70-9289C9876386}" dt="2022-06-10T19:07:21.222" v="915" actId="1038"/>
          <ac:spMkLst>
            <pc:docMk/>
            <pc:sldMk cId="1534229367" sldId="260"/>
            <ac:spMk id="4" creationId="{2C982015-291B-D9E6-5ECE-17A51BD5AEE5}"/>
          </ac:spMkLst>
        </pc:spChg>
        <pc:spChg chg="mod">
          <ac:chgData name="Marcela Gurgel" userId="11a820a32759265c" providerId="LiveId" clId="{1EC5A279-211E-D449-AF70-9289C9876386}" dt="2022-06-10T19:07:21.222" v="915" actId="1038"/>
          <ac:spMkLst>
            <pc:docMk/>
            <pc:sldMk cId="1534229367" sldId="260"/>
            <ac:spMk id="10" creationId="{4CAB7E74-B51A-8EF7-ABB6-F9FE3D9C963E}"/>
          </ac:spMkLst>
        </pc:spChg>
        <pc:spChg chg="mod">
          <ac:chgData name="Marcela Gurgel" userId="11a820a32759265c" providerId="LiveId" clId="{1EC5A279-211E-D449-AF70-9289C9876386}" dt="2022-06-10T19:07:21.222" v="915" actId="1038"/>
          <ac:spMkLst>
            <pc:docMk/>
            <pc:sldMk cId="1534229367" sldId="260"/>
            <ac:spMk id="11" creationId="{7EC8409F-E402-8761-837A-D89B8F54157A}"/>
          </ac:spMkLst>
        </pc:spChg>
        <pc:spChg chg="mod">
          <ac:chgData name="Marcela Gurgel" userId="11a820a32759265c" providerId="LiveId" clId="{1EC5A279-211E-D449-AF70-9289C9876386}" dt="2022-06-10T19:07:21.222" v="915" actId="1038"/>
          <ac:spMkLst>
            <pc:docMk/>
            <pc:sldMk cId="1534229367" sldId="260"/>
            <ac:spMk id="12" creationId="{869E18C5-00C9-394E-38D2-06445227DD84}"/>
          </ac:spMkLst>
        </pc:spChg>
        <pc:spChg chg="mod">
          <ac:chgData name="Marcela Gurgel" userId="11a820a32759265c" providerId="LiveId" clId="{1EC5A279-211E-D449-AF70-9289C9876386}" dt="2022-06-10T19:07:21.222" v="915" actId="1038"/>
          <ac:spMkLst>
            <pc:docMk/>
            <pc:sldMk cId="1534229367" sldId="260"/>
            <ac:spMk id="13" creationId="{4BC596BB-9123-74C1-3428-D2A603FD8E09}"/>
          </ac:spMkLst>
        </pc:spChg>
        <pc:graphicFrameChg chg="mod modGraphic">
          <ac:chgData name="Marcela Gurgel" userId="11a820a32759265c" providerId="LiveId" clId="{1EC5A279-211E-D449-AF70-9289C9876386}" dt="2022-06-10T19:07:21.222" v="915" actId="1038"/>
          <ac:graphicFrameMkLst>
            <pc:docMk/>
            <pc:sldMk cId="1534229367" sldId="260"/>
            <ac:graphicFrameMk id="14" creationId="{70B6B1C0-914C-B312-13A2-10BECCCD0D93}"/>
          </ac:graphicFrameMkLst>
        </pc:graphicFrameChg>
        <pc:graphicFrameChg chg="mod">
          <ac:chgData name="Marcela Gurgel" userId="11a820a32759265c" providerId="LiveId" clId="{1EC5A279-211E-D449-AF70-9289C9876386}" dt="2022-06-10T19:07:21.222" v="915" actId="1038"/>
          <ac:graphicFrameMkLst>
            <pc:docMk/>
            <pc:sldMk cId="1534229367" sldId="260"/>
            <ac:graphicFrameMk id="18" creationId="{853F9B96-7AD0-C174-0D1F-1037BFFC57B5}"/>
          </ac:graphicFrameMkLst>
        </pc:graphicFrameChg>
        <pc:graphicFrameChg chg="mod modGraphic">
          <ac:chgData name="Marcela Gurgel" userId="11a820a32759265c" providerId="LiveId" clId="{1EC5A279-211E-D449-AF70-9289C9876386}" dt="2022-06-10T19:07:21.222" v="915" actId="1038"/>
          <ac:graphicFrameMkLst>
            <pc:docMk/>
            <pc:sldMk cId="1534229367" sldId="260"/>
            <ac:graphicFrameMk id="35" creationId="{3D5275C1-707F-F597-505E-FBBEDDF04242}"/>
          </ac:graphicFrameMkLst>
        </pc:graphicFrameChg>
        <pc:graphicFrameChg chg="mod modGraphic">
          <ac:chgData name="Marcela Gurgel" userId="11a820a32759265c" providerId="LiveId" clId="{1EC5A279-211E-D449-AF70-9289C9876386}" dt="2022-06-10T19:07:21.222" v="915" actId="1038"/>
          <ac:graphicFrameMkLst>
            <pc:docMk/>
            <pc:sldMk cId="1534229367" sldId="260"/>
            <ac:graphicFrameMk id="36" creationId="{E379ED31-A8EB-345A-8A2E-042ACB6A16E9}"/>
          </ac:graphicFrameMkLst>
        </pc:graphicFrameChg>
        <pc:graphicFrameChg chg="del">
          <ac:chgData name="Marcela Gurgel" userId="11a820a32759265c" providerId="LiveId" clId="{1EC5A279-211E-D449-AF70-9289C9876386}" dt="2022-06-10T18:39:00.723" v="290" actId="478"/>
          <ac:graphicFrameMkLst>
            <pc:docMk/>
            <pc:sldMk cId="1534229367" sldId="260"/>
            <ac:graphicFrameMk id="41" creationId="{8C2CD14B-F6C6-80AC-088D-B91A6127604C}"/>
          </ac:graphicFrameMkLst>
        </pc:graphicFrameChg>
        <pc:graphicFrameChg chg="del">
          <ac:chgData name="Marcela Gurgel" userId="11a820a32759265c" providerId="LiveId" clId="{1EC5A279-211E-D449-AF70-9289C9876386}" dt="2022-06-10T18:39:05.505" v="291" actId="478"/>
          <ac:graphicFrameMkLst>
            <pc:docMk/>
            <pc:sldMk cId="1534229367" sldId="260"/>
            <ac:graphicFrameMk id="42" creationId="{8CDC081A-AB01-6E00-18A0-A8DD5C9540C2}"/>
          </ac:graphicFrameMkLst>
        </pc:graphicFrameChg>
        <pc:graphicFrameChg chg="del">
          <ac:chgData name="Marcela Gurgel" userId="11a820a32759265c" providerId="LiveId" clId="{1EC5A279-211E-D449-AF70-9289C9876386}" dt="2022-06-10T18:39:35.001" v="299" actId="478"/>
          <ac:graphicFrameMkLst>
            <pc:docMk/>
            <pc:sldMk cId="1534229367" sldId="260"/>
            <ac:graphicFrameMk id="43" creationId="{26F33179-0367-19AC-88E0-F6FA6A8C0393}"/>
          </ac:graphicFrameMkLst>
        </pc:graphicFrameChg>
        <pc:graphicFrameChg chg="del">
          <ac:chgData name="Marcela Gurgel" userId="11a820a32759265c" providerId="LiveId" clId="{1EC5A279-211E-D449-AF70-9289C9876386}" dt="2022-06-10T18:39:37.565" v="300" actId="478"/>
          <ac:graphicFrameMkLst>
            <pc:docMk/>
            <pc:sldMk cId="1534229367" sldId="260"/>
            <ac:graphicFrameMk id="44" creationId="{45F897A2-6894-E2F6-54FB-9474C7694453}"/>
          </ac:graphicFrameMkLst>
        </pc:graphicFrameChg>
        <pc:graphicFrameChg chg="del">
          <ac:chgData name="Marcela Gurgel" userId="11a820a32759265c" providerId="LiveId" clId="{1EC5A279-211E-D449-AF70-9289C9876386}" dt="2022-06-10T18:39:38.680" v="301" actId="478"/>
          <ac:graphicFrameMkLst>
            <pc:docMk/>
            <pc:sldMk cId="1534229367" sldId="260"/>
            <ac:graphicFrameMk id="45" creationId="{D34E9F3B-D854-F0A2-96D4-24C56B72DD43}"/>
          </ac:graphicFrameMkLst>
        </pc:graphicFrameChg>
        <pc:graphicFrameChg chg="add mod modGraphic">
          <ac:chgData name="Marcela Gurgel" userId="11a820a32759265c" providerId="LiveId" clId="{1EC5A279-211E-D449-AF70-9289C9876386}" dt="2022-06-10T19:07:21.222" v="915" actId="1038"/>
          <ac:graphicFrameMkLst>
            <pc:docMk/>
            <pc:sldMk cId="1534229367" sldId="260"/>
            <ac:graphicFrameMk id="46" creationId="{BD4C21E1-2BF2-686B-64CD-73A7CA724319}"/>
          </ac:graphicFrameMkLst>
        </pc:graphicFrameChg>
        <pc:graphicFrameChg chg="del">
          <ac:chgData name="Marcela Gurgel" userId="11a820a32759265c" providerId="LiveId" clId="{1EC5A279-211E-D449-AF70-9289C9876386}" dt="2022-06-10T18:40:29.790" v="313" actId="478"/>
          <ac:graphicFrameMkLst>
            <pc:docMk/>
            <pc:sldMk cId="1534229367" sldId="260"/>
            <ac:graphicFrameMk id="47" creationId="{6CAD439D-39AD-FF27-3E43-899B0B5712F9}"/>
          </ac:graphicFrameMkLst>
        </pc:graphicFrameChg>
        <pc:graphicFrameChg chg="mod">
          <ac:chgData name="Marcela Gurgel" userId="11a820a32759265c" providerId="LiveId" clId="{1EC5A279-211E-D449-AF70-9289C9876386}" dt="2022-06-10T19:07:21.222" v="915" actId="1038"/>
          <ac:graphicFrameMkLst>
            <pc:docMk/>
            <pc:sldMk cId="1534229367" sldId="260"/>
            <ac:graphicFrameMk id="48" creationId="{0CDF759B-BCDA-F2E6-267B-CDA1F9970DF0}"/>
          </ac:graphicFrameMkLst>
        </pc:graphicFrameChg>
        <pc:graphicFrameChg chg="del">
          <ac:chgData name="Marcela Gurgel" userId="11a820a32759265c" providerId="LiveId" clId="{1EC5A279-211E-D449-AF70-9289C9876386}" dt="2022-06-10T18:40:29.790" v="313" actId="478"/>
          <ac:graphicFrameMkLst>
            <pc:docMk/>
            <pc:sldMk cId="1534229367" sldId="260"/>
            <ac:graphicFrameMk id="49" creationId="{BE09B9B6-D9DD-15A1-29CC-E70AA7FDD89A}"/>
          </ac:graphicFrameMkLst>
        </pc:graphicFrameChg>
        <pc:graphicFrameChg chg="del">
          <ac:chgData name="Marcela Gurgel" userId="11a820a32759265c" providerId="LiveId" clId="{1EC5A279-211E-D449-AF70-9289C9876386}" dt="2022-06-10T18:40:29.790" v="313" actId="478"/>
          <ac:graphicFrameMkLst>
            <pc:docMk/>
            <pc:sldMk cId="1534229367" sldId="260"/>
            <ac:graphicFrameMk id="50" creationId="{B0FF9B55-77F2-8BAA-1631-3BB631A96E02}"/>
          </ac:graphicFrameMkLst>
        </pc:graphicFrameChg>
        <pc:graphicFrameChg chg="del">
          <ac:chgData name="Marcela Gurgel" userId="11a820a32759265c" providerId="LiveId" clId="{1EC5A279-211E-D449-AF70-9289C9876386}" dt="2022-06-10T18:40:29.790" v="313" actId="478"/>
          <ac:graphicFrameMkLst>
            <pc:docMk/>
            <pc:sldMk cId="1534229367" sldId="260"/>
            <ac:graphicFrameMk id="51" creationId="{305860B9-D6DA-C309-8DD0-B835F267B709}"/>
          </ac:graphicFrameMkLst>
        </pc:graphicFrameChg>
        <pc:graphicFrameChg chg="del">
          <ac:chgData name="Marcela Gurgel" userId="11a820a32759265c" providerId="LiveId" clId="{1EC5A279-211E-D449-AF70-9289C9876386}" dt="2022-06-10T18:40:29.790" v="313" actId="478"/>
          <ac:graphicFrameMkLst>
            <pc:docMk/>
            <pc:sldMk cId="1534229367" sldId="260"/>
            <ac:graphicFrameMk id="52" creationId="{B8585B84-576D-BA46-6B62-80BD3DA08D95}"/>
          </ac:graphicFrameMkLst>
        </pc:graphicFrameChg>
        <pc:graphicFrameChg chg="del">
          <ac:chgData name="Marcela Gurgel" userId="11a820a32759265c" providerId="LiveId" clId="{1EC5A279-211E-D449-AF70-9289C9876386}" dt="2022-06-10T18:40:29.790" v="313" actId="478"/>
          <ac:graphicFrameMkLst>
            <pc:docMk/>
            <pc:sldMk cId="1534229367" sldId="260"/>
            <ac:graphicFrameMk id="53" creationId="{FA7CC825-91DD-313C-EAB1-2768460688E3}"/>
          </ac:graphicFrameMkLst>
        </pc:graphicFrameChg>
        <pc:graphicFrameChg chg="del">
          <ac:chgData name="Marcela Gurgel" userId="11a820a32759265c" providerId="LiveId" clId="{1EC5A279-211E-D449-AF70-9289C9876386}" dt="2022-06-10T18:40:29.790" v="313" actId="478"/>
          <ac:graphicFrameMkLst>
            <pc:docMk/>
            <pc:sldMk cId="1534229367" sldId="260"/>
            <ac:graphicFrameMk id="54" creationId="{98267F2C-91E3-715E-416B-0B9EE1369B9D}"/>
          </ac:graphicFrameMkLst>
        </pc:graphicFrameChg>
        <pc:graphicFrameChg chg="del">
          <ac:chgData name="Marcela Gurgel" userId="11a820a32759265c" providerId="LiveId" clId="{1EC5A279-211E-D449-AF70-9289C9876386}" dt="2022-06-10T18:40:29.790" v="313" actId="478"/>
          <ac:graphicFrameMkLst>
            <pc:docMk/>
            <pc:sldMk cId="1534229367" sldId="260"/>
            <ac:graphicFrameMk id="55" creationId="{A3438482-1DAA-161D-AD9A-DDF10C125E74}"/>
          </ac:graphicFrameMkLst>
        </pc:graphicFrameChg>
        <pc:graphicFrameChg chg="mod">
          <ac:chgData name="Marcela Gurgel" userId="11a820a32759265c" providerId="LiveId" clId="{1EC5A279-211E-D449-AF70-9289C9876386}" dt="2022-06-10T19:07:21.222" v="915" actId="1038"/>
          <ac:graphicFrameMkLst>
            <pc:docMk/>
            <pc:sldMk cId="1534229367" sldId="260"/>
            <ac:graphicFrameMk id="56" creationId="{AC584B51-49ED-00BB-3599-25365A177553}"/>
          </ac:graphicFrameMkLst>
        </pc:graphicFrameChg>
        <pc:graphicFrameChg chg="del">
          <ac:chgData name="Marcela Gurgel" userId="11a820a32759265c" providerId="LiveId" clId="{1EC5A279-211E-D449-AF70-9289C9876386}" dt="2022-06-10T18:40:42.694" v="314" actId="478"/>
          <ac:graphicFrameMkLst>
            <pc:docMk/>
            <pc:sldMk cId="1534229367" sldId="260"/>
            <ac:graphicFrameMk id="57" creationId="{48D01662-6391-2A27-4AD4-6A0B2470C6BB}"/>
          </ac:graphicFrameMkLst>
        </pc:graphicFrameChg>
        <pc:graphicFrameChg chg="del">
          <ac:chgData name="Marcela Gurgel" userId="11a820a32759265c" providerId="LiveId" clId="{1EC5A279-211E-D449-AF70-9289C9876386}" dt="2022-06-10T18:40:42.694" v="314" actId="478"/>
          <ac:graphicFrameMkLst>
            <pc:docMk/>
            <pc:sldMk cId="1534229367" sldId="260"/>
            <ac:graphicFrameMk id="58" creationId="{88CA1B12-1735-C240-2B0C-637FF36C139F}"/>
          </ac:graphicFrameMkLst>
        </pc:graphicFrameChg>
        <pc:graphicFrameChg chg="del">
          <ac:chgData name="Marcela Gurgel" userId="11a820a32759265c" providerId="LiveId" clId="{1EC5A279-211E-D449-AF70-9289C9876386}" dt="2022-06-10T18:40:42.694" v="314" actId="478"/>
          <ac:graphicFrameMkLst>
            <pc:docMk/>
            <pc:sldMk cId="1534229367" sldId="260"/>
            <ac:graphicFrameMk id="59" creationId="{2BAC19F8-1F97-C91C-0A80-3D011DC0926D}"/>
          </ac:graphicFrameMkLst>
        </pc:graphicFrameChg>
        <pc:graphicFrameChg chg="del">
          <ac:chgData name="Marcela Gurgel" userId="11a820a32759265c" providerId="LiveId" clId="{1EC5A279-211E-D449-AF70-9289C9876386}" dt="2022-06-10T18:40:42.694" v="314" actId="478"/>
          <ac:graphicFrameMkLst>
            <pc:docMk/>
            <pc:sldMk cId="1534229367" sldId="260"/>
            <ac:graphicFrameMk id="60" creationId="{FDC2052C-9CEB-47EF-A3B4-2592DB1F0ADD}"/>
          </ac:graphicFrameMkLst>
        </pc:graphicFrameChg>
        <pc:graphicFrameChg chg="del">
          <ac:chgData name="Marcela Gurgel" userId="11a820a32759265c" providerId="LiveId" clId="{1EC5A279-211E-D449-AF70-9289C9876386}" dt="2022-06-10T18:40:42.694" v="314" actId="478"/>
          <ac:graphicFrameMkLst>
            <pc:docMk/>
            <pc:sldMk cId="1534229367" sldId="260"/>
            <ac:graphicFrameMk id="61" creationId="{F1E6DC91-D979-A0E4-AE57-5AE5C322776A}"/>
          </ac:graphicFrameMkLst>
        </pc:graphicFrameChg>
        <pc:graphicFrameChg chg="del">
          <ac:chgData name="Marcela Gurgel" userId="11a820a32759265c" providerId="LiveId" clId="{1EC5A279-211E-D449-AF70-9289C9876386}" dt="2022-06-10T18:40:42.694" v="314" actId="478"/>
          <ac:graphicFrameMkLst>
            <pc:docMk/>
            <pc:sldMk cId="1534229367" sldId="260"/>
            <ac:graphicFrameMk id="62" creationId="{56F14559-9674-4499-D515-6B65E2DDFD50}"/>
          </ac:graphicFrameMkLst>
        </pc:graphicFrameChg>
        <pc:graphicFrameChg chg="del">
          <ac:chgData name="Marcela Gurgel" userId="11a820a32759265c" providerId="LiveId" clId="{1EC5A279-211E-D449-AF70-9289C9876386}" dt="2022-06-10T18:40:42.694" v="314" actId="478"/>
          <ac:graphicFrameMkLst>
            <pc:docMk/>
            <pc:sldMk cId="1534229367" sldId="260"/>
            <ac:graphicFrameMk id="63" creationId="{D239E7B5-092C-38A4-B621-D513BA0D4F1E}"/>
          </ac:graphicFrameMkLst>
        </pc:graphicFrameChg>
        <pc:graphicFrameChg chg="del">
          <ac:chgData name="Marcela Gurgel" userId="11a820a32759265c" providerId="LiveId" clId="{1EC5A279-211E-D449-AF70-9289C9876386}" dt="2022-06-10T18:40:42.694" v="314" actId="478"/>
          <ac:graphicFrameMkLst>
            <pc:docMk/>
            <pc:sldMk cId="1534229367" sldId="260"/>
            <ac:graphicFrameMk id="64" creationId="{7772A358-2B9D-C7E5-FDA3-1DBA31ACD181}"/>
          </ac:graphicFrameMkLst>
        </pc:graphicFrameChg>
        <pc:graphicFrameChg chg="add mod modGraphic">
          <ac:chgData name="Marcela Gurgel" userId="11a820a32759265c" providerId="LiveId" clId="{1EC5A279-211E-D449-AF70-9289C9876386}" dt="2022-06-21T13:32:53.985" v="1084" actId="20577"/>
          <ac:graphicFrameMkLst>
            <pc:docMk/>
            <pc:sldMk cId="1534229367" sldId="260"/>
            <ac:graphicFrameMk id="65" creationId="{782735BA-B355-F4B9-A528-D5F0EBC4D7BA}"/>
          </ac:graphicFrameMkLst>
        </pc:graphicFrameChg>
        <pc:graphicFrameChg chg="add mod modGraphic">
          <ac:chgData name="Marcela Gurgel" userId="11a820a32759265c" providerId="LiveId" clId="{1EC5A279-211E-D449-AF70-9289C9876386}" dt="2022-06-10T19:07:21.222" v="915" actId="1038"/>
          <ac:graphicFrameMkLst>
            <pc:docMk/>
            <pc:sldMk cId="1534229367" sldId="260"/>
            <ac:graphicFrameMk id="66" creationId="{704199A4-E239-B161-7211-ACF9F60D3B1D}"/>
          </ac:graphicFrameMkLst>
        </pc:graphicFrameChg>
        <pc:graphicFrameChg chg="add mod modGraphic">
          <ac:chgData name="Marcela Gurgel" userId="11a820a32759265c" providerId="LiveId" clId="{1EC5A279-211E-D449-AF70-9289C9876386}" dt="2022-06-10T19:07:21.222" v="915" actId="1038"/>
          <ac:graphicFrameMkLst>
            <pc:docMk/>
            <pc:sldMk cId="1534229367" sldId="260"/>
            <ac:graphicFrameMk id="67" creationId="{3ADBB68F-D30E-CBCD-8BAC-B0B60A48D2F9}"/>
          </ac:graphicFrameMkLst>
        </pc:graphicFrameChg>
        <pc:graphicFrameChg chg="add mod modGraphic">
          <ac:chgData name="Marcela Gurgel" userId="11a820a32759265c" providerId="LiveId" clId="{1EC5A279-211E-D449-AF70-9289C9876386}" dt="2022-06-10T19:07:21.222" v="915" actId="1038"/>
          <ac:graphicFrameMkLst>
            <pc:docMk/>
            <pc:sldMk cId="1534229367" sldId="260"/>
            <ac:graphicFrameMk id="68" creationId="{A6506F1D-7045-48AD-DC1D-2531E56838D1}"/>
          </ac:graphicFrameMkLst>
        </pc:graphicFrameChg>
        <pc:graphicFrameChg chg="add mod modGraphic">
          <ac:chgData name="Marcela Gurgel" userId="11a820a32759265c" providerId="LiveId" clId="{1EC5A279-211E-D449-AF70-9289C9876386}" dt="2022-06-10T19:07:21.222" v="915" actId="1038"/>
          <ac:graphicFrameMkLst>
            <pc:docMk/>
            <pc:sldMk cId="1534229367" sldId="260"/>
            <ac:graphicFrameMk id="69" creationId="{964B0894-8C75-8F22-685D-72424B0C16C1}"/>
          </ac:graphicFrameMkLst>
        </pc:graphicFrameChg>
        <pc:graphicFrameChg chg="add mod modGraphic">
          <ac:chgData name="Marcela Gurgel" userId="11a820a32759265c" providerId="LiveId" clId="{1EC5A279-211E-D449-AF70-9289C9876386}" dt="2022-06-10T19:07:21.222" v="915" actId="1038"/>
          <ac:graphicFrameMkLst>
            <pc:docMk/>
            <pc:sldMk cId="1534229367" sldId="260"/>
            <ac:graphicFrameMk id="70" creationId="{4938F04D-1896-72AE-2909-31578B6C1DB2}"/>
          </ac:graphicFrameMkLst>
        </pc:graphicFrameChg>
        <pc:graphicFrameChg chg="add mod modGraphic">
          <ac:chgData name="Marcela Gurgel" userId="11a820a32759265c" providerId="LiveId" clId="{1EC5A279-211E-D449-AF70-9289C9876386}" dt="2022-06-21T13:33:00.945" v="1090" actId="20577"/>
          <ac:graphicFrameMkLst>
            <pc:docMk/>
            <pc:sldMk cId="1534229367" sldId="260"/>
            <ac:graphicFrameMk id="71" creationId="{DF21D139-4BD7-5769-38B3-4A082BAF5562}"/>
          </ac:graphicFrameMkLst>
        </pc:graphicFrameChg>
        <pc:graphicFrameChg chg="add mod modGraphic">
          <ac:chgData name="Marcela Gurgel" userId="11a820a32759265c" providerId="LiveId" clId="{1EC5A279-211E-D449-AF70-9289C9876386}" dt="2022-06-10T19:07:21.222" v="915" actId="1038"/>
          <ac:graphicFrameMkLst>
            <pc:docMk/>
            <pc:sldMk cId="1534229367" sldId="260"/>
            <ac:graphicFrameMk id="72" creationId="{128C99E7-0201-AA2B-0662-C0EAC87B9526}"/>
          </ac:graphicFrameMkLst>
        </pc:graphicFrameChg>
        <pc:graphicFrameChg chg="mod">
          <ac:chgData name="Marcela Gurgel" userId="11a820a32759265c" providerId="LiveId" clId="{1EC5A279-211E-D449-AF70-9289C9876386}" dt="2022-06-10T19:07:21.222" v="915" actId="1038"/>
          <ac:graphicFrameMkLst>
            <pc:docMk/>
            <pc:sldMk cId="1534229367" sldId="260"/>
            <ac:graphicFrameMk id="73" creationId="{3236FAA1-49B8-B4EA-627C-ED9B7F3D5A3B}"/>
          </ac:graphicFrameMkLst>
        </pc:graphicFrameChg>
        <pc:graphicFrameChg chg="del">
          <ac:chgData name="Marcela Gurgel" userId="11a820a32759265c" providerId="LiveId" clId="{1EC5A279-211E-D449-AF70-9289C9876386}" dt="2022-06-10T18:40:42.694" v="314" actId="478"/>
          <ac:graphicFrameMkLst>
            <pc:docMk/>
            <pc:sldMk cId="1534229367" sldId="260"/>
            <ac:graphicFrameMk id="74" creationId="{997B1BAA-D321-9EFB-929A-C61A7348B5FB}"/>
          </ac:graphicFrameMkLst>
        </pc:graphicFrameChg>
        <pc:graphicFrameChg chg="del">
          <ac:chgData name="Marcela Gurgel" userId="11a820a32759265c" providerId="LiveId" clId="{1EC5A279-211E-D449-AF70-9289C9876386}" dt="2022-06-10T18:40:42.694" v="314" actId="478"/>
          <ac:graphicFrameMkLst>
            <pc:docMk/>
            <pc:sldMk cId="1534229367" sldId="260"/>
            <ac:graphicFrameMk id="75" creationId="{5AC03275-2D84-1229-868D-FFD78C930C28}"/>
          </ac:graphicFrameMkLst>
        </pc:graphicFrameChg>
        <pc:graphicFrameChg chg="del">
          <ac:chgData name="Marcela Gurgel" userId="11a820a32759265c" providerId="LiveId" clId="{1EC5A279-211E-D449-AF70-9289C9876386}" dt="2022-06-10T18:40:42.694" v="314" actId="478"/>
          <ac:graphicFrameMkLst>
            <pc:docMk/>
            <pc:sldMk cId="1534229367" sldId="260"/>
            <ac:graphicFrameMk id="76" creationId="{C3954384-D3F3-BC71-C290-423367F81344}"/>
          </ac:graphicFrameMkLst>
        </pc:graphicFrameChg>
        <pc:graphicFrameChg chg="del">
          <ac:chgData name="Marcela Gurgel" userId="11a820a32759265c" providerId="LiveId" clId="{1EC5A279-211E-D449-AF70-9289C9876386}" dt="2022-06-10T18:40:42.694" v="314" actId="478"/>
          <ac:graphicFrameMkLst>
            <pc:docMk/>
            <pc:sldMk cId="1534229367" sldId="260"/>
            <ac:graphicFrameMk id="77" creationId="{DA41C7B0-D14D-B3DA-EC72-9D25BAD78972}"/>
          </ac:graphicFrameMkLst>
        </pc:graphicFrameChg>
        <pc:graphicFrameChg chg="del">
          <ac:chgData name="Marcela Gurgel" userId="11a820a32759265c" providerId="LiveId" clId="{1EC5A279-211E-D449-AF70-9289C9876386}" dt="2022-06-10T18:40:42.694" v="314" actId="478"/>
          <ac:graphicFrameMkLst>
            <pc:docMk/>
            <pc:sldMk cId="1534229367" sldId="260"/>
            <ac:graphicFrameMk id="78" creationId="{98EA9AFC-A4AC-2596-08F2-16821127B07F}"/>
          </ac:graphicFrameMkLst>
        </pc:graphicFrameChg>
        <pc:graphicFrameChg chg="del">
          <ac:chgData name="Marcela Gurgel" userId="11a820a32759265c" providerId="LiveId" clId="{1EC5A279-211E-D449-AF70-9289C9876386}" dt="2022-06-10T18:40:42.694" v="314" actId="478"/>
          <ac:graphicFrameMkLst>
            <pc:docMk/>
            <pc:sldMk cId="1534229367" sldId="260"/>
            <ac:graphicFrameMk id="79" creationId="{9D32F9DF-B7A0-3B38-4BA4-708683AFC5DF}"/>
          </ac:graphicFrameMkLst>
        </pc:graphicFrameChg>
        <pc:graphicFrameChg chg="del">
          <ac:chgData name="Marcela Gurgel" userId="11a820a32759265c" providerId="LiveId" clId="{1EC5A279-211E-D449-AF70-9289C9876386}" dt="2022-06-10T18:40:42.694" v="314" actId="478"/>
          <ac:graphicFrameMkLst>
            <pc:docMk/>
            <pc:sldMk cId="1534229367" sldId="260"/>
            <ac:graphicFrameMk id="80" creationId="{1C556EB8-B035-335B-B4E4-E2BE8F388B1C}"/>
          </ac:graphicFrameMkLst>
        </pc:graphicFrameChg>
        <pc:graphicFrameChg chg="del">
          <ac:chgData name="Marcela Gurgel" userId="11a820a32759265c" providerId="LiveId" clId="{1EC5A279-211E-D449-AF70-9289C9876386}" dt="2022-06-10T18:40:42.694" v="314" actId="478"/>
          <ac:graphicFrameMkLst>
            <pc:docMk/>
            <pc:sldMk cId="1534229367" sldId="260"/>
            <ac:graphicFrameMk id="81" creationId="{CF75EE8C-5DE7-0D0E-7A79-D0E1BAFDB39B}"/>
          </ac:graphicFrameMkLst>
        </pc:graphicFrameChg>
        <pc:graphicFrameChg chg="add mod modGraphic">
          <ac:chgData name="Marcela Gurgel" userId="11a820a32759265c" providerId="LiveId" clId="{1EC5A279-211E-D449-AF70-9289C9876386}" dt="2022-06-10T19:07:21.222" v="915" actId="1038"/>
          <ac:graphicFrameMkLst>
            <pc:docMk/>
            <pc:sldMk cId="1534229367" sldId="260"/>
            <ac:graphicFrameMk id="82" creationId="{BD01F7EA-38EB-D84C-AA34-2330C4C1AD3F}"/>
          </ac:graphicFrameMkLst>
        </pc:graphicFrameChg>
        <pc:graphicFrameChg chg="add mod modGraphic">
          <ac:chgData name="Marcela Gurgel" userId="11a820a32759265c" providerId="LiveId" clId="{1EC5A279-211E-D449-AF70-9289C9876386}" dt="2022-06-10T19:07:21.222" v="915" actId="1038"/>
          <ac:graphicFrameMkLst>
            <pc:docMk/>
            <pc:sldMk cId="1534229367" sldId="260"/>
            <ac:graphicFrameMk id="83" creationId="{6DE35870-3D73-07EC-17C5-E42FC0F7354F}"/>
          </ac:graphicFrameMkLst>
        </pc:graphicFrameChg>
        <pc:graphicFrameChg chg="add mod">
          <ac:chgData name="Marcela Gurgel" userId="11a820a32759265c" providerId="LiveId" clId="{1EC5A279-211E-D449-AF70-9289C9876386}" dt="2022-06-10T19:07:21.222" v="915" actId="1038"/>
          <ac:graphicFrameMkLst>
            <pc:docMk/>
            <pc:sldMk cId="1534229367" sldId="260"/>
            <ac:graphicFrameMk id="84" creationId="{BD2FEF15-A2CA-17AC-CEBC-15F954B383B1}"/>
          </ac:graphicFrameMkLst>
        </pc:graphicFrameChg>
        <pc:graphicFrameChg chg="add mod modGraphic">
          <ac:chgData name="Marcela Gurgel" userId="11a820a32759265c" providerId="LiveId" clId="{1EC5A279-211E-D449-AF70-9289C9876386}" dt="2022-06-10T19:07:21.222" v="915" actId="1038"/>
          <ac:graphicFrameMkLst>
            <pc:docMk/>
            <pc:sldMk cId="1534229367" sldId="260"/>
            <ac:graphicFrameMk id="85" creationId="{611AC8B5-A38C-1E90-7F1A-3F4EF4D04281}"/>
          </ac:graphicFrameMkLst>
        </pc:graphicFrameChg>
        <pc:graphicFrameChg chg="add mod modGraphic">
          <ac:chgData name="Marcela Gurgel" userId="11a820a32759265c" providerId="LiveId" clId="{1EC5A279-211E-D449-AF70-9289C9876386}" dt="2022-06-21T13:33:03.297" v="1093" actId="20577"/>
          <ac:graphicFrameMkLst>
            <pc:docMk/>
            <pc:sldMk cId="1534229367" sldId="260"/>
            <ac:graphicFrameMk id="86" creationId="{33D231B4-E9BA-4B03-024E-38A9F6482FC3}"/>
          </ac:graphicFrameMkLst>
        </pc:graphicFrameChg>
        <pc:graphicFrameChg chg="add mod">
          <ac:chgData name="Marcela Gurgel" userId="11a820a32759265c" providerId="LiveId" clId="{1EC5A279-211E-D449-AF70-9289C9876386}" dt="2022-06-10T19:07:21.222" v="915" actId="1038"/>
          <ac:graphicFrameMkLst>
            <pc:docMk/>
            <pc:sldMk cId="1534229367" sldId="260"/>
            <ac:graphicFrameMk id="87" creationId="{D7E49E68-DBB4-C558-1F53-3A5E6D589E63}"/>
          </ac:graphicFrameMkLst>
        </pc:graphicFrameChg>
        <pc:graphicFrameChg chg="add del mod">
          <ac:chgData name="Marcela Gurgel" userId="11a820a32759265c" providerId="LiveId" clId="{1EC5A279-211E-D449-AF70-9289C9876386}" dt="2022-06-10T18:57:58.390" v="669" actId="478"/>
          <ac:graphicFrameMkLst>
            <pc:docMk/>
            <pc:sldMk cId="1534229367" sldId="260"/>
            <ac:graphicFrameMk id="88" creationId="{81FF061A-A964-1D28-EA96-76FFFE04F83B}"/>
          </ac:graphicFrameMkLst>
        </pc:graphicFrameChg>
        <pc:graphicFrameChg chg="add del mod">
          <ac:chgData name="Marcela Gurgel" userId="11a820a32759265c" providerId="LiveId" clId="{1EC5A279-211E-D449-AF70-9289C9876386}" dt="2022-06-10T18:57:58.390" v="669" actId="478"/>
          <ac:graphicFrameMkLst>
            <pc:docMk/>
            <pc:sldMk cId="1534229367" sldId="260"/>
            <ac:graphicFrameMk id="89" creationId="{A15C6A89-CB83-B7A3-FE81-2D195AD266F9}"/>
          </ac:graphicFrameMkLst>
        </pc:graphicFrameChg>
        <pc:graphicFrameChg chg="add del mod">
          <ac:chgData name="Marcela Gurgel" userId="11a820a32759265c" providerId="LiveId" clId="{1EC5A279-211E-D449-AF70-9289C9876386}" dt="2022-06-10T18:57:58.390" v="669" actId="478"/>
          <ac:graphicFrameMkLst>
            <pc:docMk/>
            <pc:sldMk cId="1534229367" sldId="260"/>
            <ac:graphicFrameMk id="90" creationId="{1DDDFBBB-2BCF-7CFD-DCFF-387950833E66}"/>
          </ac:graphicFrameMkLst>
        </pc:graphicFrameChg>
        <pc:graphicFrameChg chg="add del mod">
          <ac:chgData name="Marcela Gurgel" userId="11a820a32759265c" providerId="LiveId" clId="{1EC5A279-211E-D449-AF70-9289C9876386}" dt="2022-06-10T18:57:58.390" v="669" actId="478"/>
          <ac:graphicFrameMkLst>
            <pc:docMk/>
            <pc:sldMk cId="1534229367" sldId="260"/>
            <ac:graphicFrameMk id="91" creationId="{D135D488-632F-CD10-D8BF-66BE2354ACD3}"/>
          </ac:graphicFrameMkLst>
        </pc:graphicFrameChg>
        <pc:graphicFrameChg chg="add del mod">
          <ac:chgData name="Marcela Gurgel" userId="11a820a32759265c" providerId="LiveId" clId="{1EC5A279-211E-D449-AF70-9289C9876386}" dt="2022-06-10T18:57:58.390" v="669" actId="478"/>
          <ac:graphicFrameMkLst>
            <pc:docMk/>
            <pc:sldMk cId="1534229367" sldId="260"/>
            <ac:graphicFrameMk id="92" creationId="{873AA349-3532-7BBE-0EC3-B7CB3DF8C5ED}"/>
          </ac:graphicFrameMkLst>
        </pc:graphicFrameChg>
        <pc:graphicFrameChg chg="add del mod">
          <ac:chgData name="Marcela Gurgel" userId="11a820a32759265c" providerId="LiveId" clId="{1EC5A279-211E-D449-AF70-9289C9876386}" dt="2022-06-10T18:57:58.390" v="669" actId="478"/>
          <ac:graphicFrameMkLst>
            <pc:docMk/>
            <pc:sldMk cId="1534229367" sldId="260"/>
            <ac:graphicFrameMk id="93" creationId="{66397A9A-3706-AEE2-A335-38EA3484C01E}"/>
          </ac:graphicFrameMkLst>
        </pc:graphicFrameChg>
        <pc:graphicFrameChg chg="add mod modGraphic">
          <ac:chgData name="Marcela Gurgel" userId="11a820a32759265c" providerId="LiveId" clId="{1EC5A279-211E-D449-AF70-9289C9876386}" dt="2022-06-10T19:07:21.222" v="915" actId="1038"/>
          <ac:graphicFrameMkLst>
            <pc:docMk/>
            <pc:sldMk cId="1534229367" sldId="260"/>
            <ac:graphicFrameMk id="94" creationId="{D6AF9C33-633B-1E21-0256-75AA3E62EC0A}"/>
          </ac:graphicFrameMkLst>
        </pc:graphicFrameChg>
        <pc:graphicFrameChg chg="add mod modGraphic">
          <ac:chgData name="Marcela Gurgel" userId="11a820a32759265c" providerId="LiveId" clId="{1EC5A279-211E-D449-AF70-9289C9876386}" dt="2022-06-10T19:07:21.222" v="915" actId="1038"/>
          <ac:graphicFrameMkLst>
            <pc:docMk/>
            <pc:sldMk cId="1534229367" sldId="260"/>
            <ac:graphicFrameMk id="95" creationId="{ECF389EA-2C02-BD98-AA31-60F72A9B7494}"/>
          </ac:graphicFrameMkLst>
        </pc:graphicFrameChg>
        <pc:graphicFrameChg chg="add mod">
          <ac:chgData name="Marcela Gurgel" userId="11a820a32759265c" providerId="LiveId" clId="{1EC5A279-211E-D449-AF70-9289C9876386}" dt="2022-06-10T19:07:21.222" v="915" actId="1038"/>
          <ac:graphicFrameMkLst>
            <pc:docMk/>
            <pc:sldMk cId="1534229367" sldId="260"/>
            <ac:graphicFrameMk id="96" creationId="{D6DED465-6FC0-38ED-4231-2297711EDF8E}"/>
          </ac:graphicFrameMkLst>
        </pc:graphicFrameChg>
        <pc:graphicFrameChg chg="add mod modGraphic">
          <ac:chgData name="Marcela Gurgel" userId="11a820a32759265c" providerId="LiveId" clId="{1EC5A279-211E-D449-AF70-9289C9876386}" dt="2022-06-10T19:07:21.222" v="915" actId="1038"/>
          <ac:graphicFrameMkLst>
            <pc:docMk/>
            <pc:sldMk cId="1534229367" sldId="260"/>
            <ac:graphicFrameMk id="97" creationId="{83CAF6FC-CCAF-822C-E21B-F459F3F2CFE5}"/>
          </ac:graphicFrameMkLst>
        </pc:graphicFrameChg>
        <pc:graphicFrameChg chg="add mod modGraphic">
          <ac:chgData name="Marcela Gurgel" userId="11a820a32759265c" providerId="LiveId" clId="{1EC5A279-211E-D449-AF70-9289C9876386}" dt="2022-06-21T13:32:56.393" v="1087" actId="20577"/>
          <ac:graphicFrameMkLst>
            <pc:docMk/>
            <pc:sldMk cId="1534229367" sldId="260"/>
            <ac:graphicFrameMk id="98" creationId="{54980321-E2F5-176E-767E-B851B8E3812F}"/>
          </ac:graphicFrameMkLst>
        </pc:graphicFrameChg>
        <pc:graphicFrameChg chg="add mod">
          <ac:chgData name="Marcela Gurgel" userId="11a820a32759265c" providerId="LiveId" clId="{1EC5A279-211E-D449-AF70-9289C9876386}" dt="2022-06-10T19:07:21.222" v="915" actId="1038"/>
          <ac:graphicFrameMkLst>
            <pc:docMk/>
            <pc:sldMk cId="1534229367" sldId="260"/>
            <ac:graphicFrameMk id="99" creationId="{90E021C7-17EC-8EF1-43F7-457AEF2E74F1}"/>
          </ac:graphicFrameMkLst>
        </pc:graphicFrameChg>
        <pc:cxnChg chg="mod">
          <ac:chgData name="Marcela Gurgel" userId="11a820a32759265c" providerId="LiveId" clId="{1EC5A279-211E-D449-AF70-9289C9876386}" dt="2022-06-10T19:07:21.222" v="915" actId="1038"/>
          <ac:cxnSpMkLst>
            <pc:docMk/>
            <pc:sldMk cId="1534229367" sldId="260"/>
            <ac:cxnSpMk id="6" creationId="{B42E8324-8E7B-AC51-BA21-439529F712F8}"/>
          </ac:cxnSpMkLst>
        </pc:cxnChg>
        <pc:cxnChg chg="mod">
          <ac:chgData name="Marcela Gurgel" userId="11a820a32759265c" providerId="LiveId" clId="{1EC5A279-211E-D449-AF70-9289C9876386}" dt="2022-06-10T19:07:21.222" v="915" actId="1038"/>
          <ac:cxnSpMkLst>
            <pc:docMk/>
            <pc:sldMk cId="1534229367" sldId="260"/>
            <ac:cxnSpMk id="8" creationId="{8C5A69C1-E93E-1CBE-8A43-21BECE4ACDA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629EE-AAA9-CD4F-BC85-0ECAECBF2E10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85644-22E4-3546-AD7F-481754E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5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85644-22E4-3546-AD7F-481754EC30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AC25-E7B0-2EF8-3DE3-ED35C5126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F7CDC-54A6-118D-BD42-0BA0C7D1E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B41D1-AE02-AD3B-5D12-F773A117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E60-9C32-9E46-842F-88B6997F5E59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3858-2F27-FE52-60A0-63609F14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194-C727-0AC1-EC47-2D2B3F9C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19AA-AA2B-3C4C-BDCD-190F8A6C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1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4C51-5D09-2B55-9CE9-BB64C7AB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317CC-17F4-C7A9-32F8-3B352119C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FFBD-0C5E-00A7-9511-A836449A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E60-9C32-9E46-842F-88B6997F5E59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D52EC-EC8A-7A31-D203-5810AADD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2F320-8141-DB98-A173-12D6FE69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19AA-AA2B-3C4C-BDCD-190F8A6C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163C8-6774-B6F5-72C0-C1DF65B16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96A69-9F54-7F10-CD0B-6CD48B740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F65C-E93B-FA60-6AE7-8BB93CE3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E60-9C32-9E46-842F-88B6997F5E59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23E8B-B082-61BD-E31C-BCBD9BA4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50CBA-2BE6-2D69-D16E-3F9DD552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19AA-AA2B-3C4C-BDCD-190F8A6C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0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FB7C-B36B-E787-4006-326B9F1C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E8AA8-17E5-C156-025E-B12671FD6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CA481-4C91-866D-49E9-648224AC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E60-9C32-9E46-842F-88B6997F5E59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D4A26-B1C3-554B-E36C-70026FE6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1E77-D48E-E415-B4F3-A05B5CA9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19AA-AA2B-3C4C-BDCD-190F8A6C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1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BA21-A139-E1FF-8D70-2B09841C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9E76E-EA7D-4FA7-450E-D8A04998E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AD272-3E99-1B2B-4889-FB37E360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E60-9C32-9E46-842F-88B6997F5E59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CB3F7-C938-F808-0F2C-EE391374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C5BCC-EC5D-78FB-215F-5AE43562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19AA-AA2B-3C4C-BDCD-190F8A6C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3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B98B-8334-2A9D-7650-061D3415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701B-A600-F562-72CF-153E2D9C1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606FE-D37A-0FCC-4558-DDA36B66B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A59F7-A496-A670-A573-1216CA57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E60-9C32-9E46-842F-88B6997F5E59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7B7B6-36DC-2B27-F0CE-ADE1A7F5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5A575-F65C-B596-1D97-19FDC70A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19AA-AA2B-3C4C-BDCD-190F8A6C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C8D6-3333-6D0F-FBC5-F4826E38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EB694-DBFF-7576-E8F6-F21405032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477CF-CDB9-E3FB-0F53-B12420D03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B13A5-2CB5-D9B3-F83E-EDC8FAA34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7FA11-D46C-BBBF-143E-783DCBD5A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CF898-002D-9522-1715-89B6A0CA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E60-9C32-9E46-842F-88B6997F5E59}" type="datetimeFigureOut">
              <a:rPr lang="en-US" smtClean="0"/>
              <a:t>8/1/22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6C4D6-9C9C-C2CE-008F-EB4E8D73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A3986-7698-FCCB-FE16-763A1123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19AA-AA2B-3C4C-BDCD-190F8A6C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3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FC91-F134-5B57-8F58-3C55AD8C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0B8-A66E-DB0B-3C31-4B062A99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E60-9C32-9E46-842F-88B6997F5E59}" type="datetimeFigureOut">
              <a:rPr lang="en-US" smtClean="0"/>
              <a:t>8/1/22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AF917-DB7A-FDCB-5323-9B4503F78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D3620-C8AD-7C47-3DD5-F2427238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19AA-AA2B-3C4C-BDCD-190F8A6C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1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7A9FB-4EB1-6496-6B5F-E1A177FA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E60-9C32-9E46-842F-88B6997F5E59}" type="datetimeFigureOut">
              <a:rPr lang="en-US" smtClean="0"/>
              <a:t>8/1/22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E2718-28C9-0FB6-42C1-3A497DB6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7E01E-F94D-EE62-57D7-C4319069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19AA-AA2B-3C4C-BDCD-190F8A6C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0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B9D8-06BA-DEFF-2538-344CA683E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6D314-2471-A048-537D-2D64DEDA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8F345-65EF-E1CA-4656-40B314F24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0F102-4098-481C-2A62-67AE7F9B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E60-9C32-9E46-842F-88B6997F5E59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3336B-08BE-A4A6-4AB8-19E73861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0A3BF-EB88-774D-07A8-CC84FB86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19AA-AA2B-3C4C-BDCD-190F8A6C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715E-B453-675F-BAB1-84C02B35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DF47E-E742-7F89-B07C-4B05D02A9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497FF-1D4D-4E44-AAAD-E44F55450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AA326-2319-560B-35F7-11C69AE5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E60-9C32-9E46-842F-88B6997F5E59}" type="datetimeFigureOut">
              <a:rPr lang="en-US" smtClean="0"/>
              <a:t>8/1/22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12A4F-520B-0960-8A4E-5A5A7212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B1353-4430-EE76-E572-40911484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19AA-AA2B-3C4C-BDCD-190F8A6C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5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89C80-1984-39EA-8DDC-105D1B83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53820-D568-0BD7-AC23-F34DA2DA0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39B27-A0A0-8B50-275B-E24F647DB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60E60-9C32-9E46-842F-88B6997F5E59}" type="datetimeFigureOut">
              <a:rPr lang="en-US" smtClean="0"/>
              <a:t>8/1/22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A8047-791F-3247-DFB0-789659C4C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A09C1-1136-ED8F-BEFB-C10188F02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B19AA-AA2B-3C4C-BDCD-190F8A6C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982015-291B-D9E6-5ECE-17A51BD5AEE5}"/>
              </a:ext>
            </a:extLst>
          </p:cNvPr>
          <p:cNvSpPr txBox="1"/>
          <p:nvPr/>
        </p:nvSpPr>
        <p:spPr>
          <a:xfrm>
            <a:off x="4275016" y="422793"/>
            <a:ext cx="637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MEASUREMENTS - SKELETAL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70B6B1C0-914C-B312-13A2-10BECCCD0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03665"/>
              </p:ext>
            </p:extLst>
          </p:nvPr>
        </p:nvGraphicFramePr>
        <p:xfrm>
          <a:off x="911718" y="1182523"/>
          <a:ext cx="2723397" cy="38766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6042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20273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11114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LR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138258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Right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13825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Left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C2CD14B-F6C6-80AC-088D-B91A61276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137774"/>
              </p:ext>
            </p:extLst>
          </p:nvPr>
        </p:nvGraphicFramePr>
        <p:xfrm>
          <a:off x="9755916" y="1182521"/>
          <a:ext cx="1781603" cy="38766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1603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</a:tblGrid>
              <a:tr h="112714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3D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9513">
                <a:tc>
                  <a:txBody>
                    <a:bodyPr/>
                    <a:lstStyle/>
                    <a:p>
                      <a:endParaRPr lang="en-US" sz="900" b="1" dirty="0"/>
                    </a:p>
                    <a:p>
                      <a:endParaRPr lang="en-US" sz="3600" b="1" dirty="0"/>
                    </a:p>
                    <a:p>
                      <a:r>
                        <a:rPr lang="en-US" sz="3600" b="1" dirty="0"/>
                        <a:t>No sign</a:t>
                      </a:r>
                    </a:p>
                    <a:p>
                      <a:endParaRPr lang="en-US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</a:tbl>
          </a:graphicData>
        </a:graphic>
      </p:graphicFrame>
      <p:graphicFrame>
        <p:nvGraphicFramePr>
          <p:cNvPr id="82" name="Table 14">
            <a:extLst>
              <a:ext uri="{FF2B5EF4-FFF2-40B4-BE49-F238E27FC236}">
                <a16:creationId xmlns:a16="http://schemas.microsoft.com/office/drawing/2014/main" id="{749C006E-D697-4A0B-DB35-F0FA4B523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725763"/>
              </p:ext>
            </p:extLst>
          </p:nvPr>
        </p:nvGraphicFramePr>
        <p:xfrm>
          <a:off x="3859784" y="1182522"/>
          <a:ext cx="2723397" cy="387665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6042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20273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11114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AP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138258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Anterior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13825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Posterior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83" name="Table 14">
            <a:extLst>
              <a:ext uri="{FF2B5EF4-FFF2-40B4-BE49-F238E27FC236}">
                <a16:creationId xmlns:a16="http://schemas.microsoft.com/office/drawing/2014/main" id="{3EF76B99-97E4-9E30-1C3F-1C5911AD9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35498"/>
              </p:ext>
            </p:extLst>
          </p:nvPr>
        </p:nvGraphicFramePr>
        <p:xfrm>
          <a:off x="6807850" y="1182521"/>
          <a:ext cx="2723397" cy="38766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6042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20273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1111491">
                <a:tc gridSpan="2"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SI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1382583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Superior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13825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36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3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Inferior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89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982015-291B-D9E6-5ECE-17A51BD5AEE5}"/>
              </a:ext>
            </a:extLst>
          </p:cNvPr>
          <p:cNvSpPr txBox="1"/>
          <p:nvPr/>
        </p:nvSpPr>
        <p:spPr>
          <a:xfrm>
            <a:off x="4126843" y="842831"/>
            <a:ext cx="518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MEASUREMENTS – TOOTH MOVEMENT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2E8324-8E7B-AC51-BA21-439529F712F8}"/>
              </a:ext>
            </a:extLst>
          </p:cNvPr>
          <p:cNvCxnSpPr>
            <a:cxnSpLocks/>
          </p:cNvCxnSpPr>
          <p:nvPr/>
        </p:nvCxnSpPr>
        <p:spPr>
          <a:xfrm>
            <a:off x="6117044" y="1734857"/>
            <a:ext cx="0" cy="3353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5A69C1-E93E-1CBE-8A43-21BECE4ACDA7}"/>
              </a:ext>
            </a:extLst>
          </p:cNvPr>
          <p:cNvCxnSpPr/>
          <p:nvPr/>
        </p:nvCxnSpPr>
        <p:spPr>
          <a:xfrm>
            <a:off x="1144776" y="3593569"/>
            <a:ext cx="9335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AB7E74-B51A-8EF7-ABB6-F9FE3D9C963E}"/>
              </a:ext>
            </a:extLst>
          </p:cNvPr>
          <p:cNvSpPr txBox="1"/>
          <p:nvPr/>
        </p:nvSpPr>
        <p:spPr>
          <a:xfrm>
            <a:off x="1023990" y="1485918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Upper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8409F-E402-8761-837A-D89B8F54157A}"/>
              </a:ext>
            </a:extLst>
          </p:cNvPr>
          <p:cNvSpPr txBox="1"/>
          <p:nvPr/>
        </p:nvSpPr>
        <p:spPr>
          <a:xfrm>
            <a:off x="994869" y="5276614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Lower 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E18C5-00C9-394E-38D2-06445227DD84}"/>
              </a:ext>
            </a:extLst>
          </p:cNvPr>
          <p:cNvSpPr txBox="1"/>
          <p:nvPr/>
        </p:nvSpPr>
        <p:spPr>
          <a:xfrm>
            <a:off x="9609580" y="1485918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Upper left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596BB-9123-74C1-3428-D2A603FD8E09}"/>
              </a:ext>
            </a:extLst>
          </p:cNvPr>
          <p:cNvSpPr txBox="1"/>
          <p:nvPr/>
        </p:nvSpPr>
        <p:spPr>
          <a:xfrm>
            <a:off x="9635336" y="5294503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Lower left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70B6B1C0-914C-B312-13A2-10BECCCD0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6848"/>
              </p:ext>
            </p:extLst>
          </p:nvPr>
        </p:nvGraphicFramePr>
        <p:xfrm>
          <a:off x="52645" y="2156562"/>
          <a:ext cx="814935" cy="9161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6066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675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853F9B96-7AD0-C174-0D1F-1037BFFC5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432918"/>
              </p:ext>
            </p:extLst>
          </p:nvPr>
        </p:nvGraphicFramePr>
        <p:xfrm>
          <a:off x="52644" y="1867832"/>
          <a:ext cx="60044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63">
                  <a:extLst>
                    <a:ext uri="{9D8B030D-6E8A-4147-A177-3AD203B41FA5}">
                      <a16:colId xmlns:a16="http://schemas.microsoft.com/office/drawing/2014/main" val="926539669"/>
                    </a:ext>
                  </a:extLst>
                </a:gridCol>
                <a:gridCol w="523702">
                  <a:extLst>
                    <a:ext uri="{9D8B030D-6E8A-4147-A177-3AD203B41FA5}">
                      <a16:colId xmlns:a16="http://schemas.microsoft.com/office/drawing/2014/main" val="2062109338"/>
                    </a:ext>
                  </a:extLst>
                </a:gridCol>
                <a:gridCol w="498763">
                  <a:extLst>
                    <a:ext uri="{9D8B030D-6E8A-4147-A177-3AD203B41FA5}">
                      <a16:colId xmlns:a16="http://schemas.microsoft.com/office/drawing/2014/main" val="1543467841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2957311442"/>
                    </a:ext>
                  </a:extLst>
                </a:gridCol>
                <a:gridCol w="473825">
                  <a:extLst>
                    <a:ext uri="{9D8B030D-6E8A-4147-A177-3AD203B41FA5}">
                      <a16:colId xmlns:a16="http://schemas.microsoft.com/office/drawing/2014/main" val="447510751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8957926"/>
                    </a:ext>
                  </a:extLst>
                </a:gridCol>
                <a:gridCol w="1508226">
                  <a:extLst>
                    <a:ext uri="{9D8B030D-6E8A-4147-A177-3AD203B41FA5}">
                      <a16:colId xmlns:a16="http://schemas.microsoft.com/office/drawing/2014/main" val="2237130914"/>
                    </a:ext>
                  </a:extLst>
                </a:gridCol>
                <a:gridCol w="1502420">
                  <a:extLst>
                    <a:ext uri="{9D8B030D-6E8A-4147-A177-3AD203B41FA5}">
                      <a16:colId xmlns:a16="http://schemas.microsoft.com/office/drawing/2014/main" val="2596641637"/>
                    </a:ext>
                  </a:extLst>
                </a:gridCol>
              </a:tblGrid>
              <a:tr h="2523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UR8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UR7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UR6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UR5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UR4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UR3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UR2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UR1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633142"/>
                  </a:ext>
                </a:extLst>
              </a:tr>
            </a:tbl>
          </a:graphicData>
        </a:graphic>
      </p:graphicFrame>
      <p:graphicFrame>
        <p:nvGraphicFramePr>
          <p:cNvPr id="35" name="Table 14">
            <a:extLst>
              <a:ext uri="{FF2B5EF4-FFF2-40B4-BE49-F238E27FC236}">
                <a16:creationId xmlns:a16="http://schemas.microsoft.com/office/drawing/2014/main" id="{3D5275C1-707F-F597-505E-FBBEDDF04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516407"/>
              </p:ext>
            </p:extLst>
          </p:nvPr>
        </p:nvGraphicFramePr>
        <p:xfrm>
          <a:off x="886516" y="2159717"/>
          <a:ext cx="814935" cy="10381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6066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675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36" name="Table 14">
            <a:extLst>
              <a:ext uri="{FF2B5EF4-FFF2-40B4-BE49-F238E27FC236}">
                <a16:creationId xmlns:a16="http://schemas.microsoft.com/office/drawing/2014/main" id="{E379ED31-A8EB-345A-8A2E-042ACB6A1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85603"/>
              </p:ext>
            </p:extLst>
          </p:nvPr>
        </p:nvGraphicFramePr>
        <p:xfrm>
          <a:off x="1730572" y="2156341"/>
          <a:ext cx="814935" cy="9771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6066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675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</a:t>
                      </a:r>
                    </a:p>
                    <a:p>
                      <a:r>
                        <a:rPr lang="en-US" sz="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C2CD14B-F6C6-80AC-088D-B91A61276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03998"/>
              </p:ext>
            </p:extLst>
          </p:nvPr>
        </p:nvGraphicFramePr>
        <p:xfrm>
          <a:off x="2565390" y="2159716"/>
          <a:ext cx="451460" cy="12785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146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</a:tblGrid>
              <a:tr h="3717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906829">
                <a:tc>
                  <a:txBody>
                    <a:bodyPr/>
                    <a:lstStyle/>
                    <a:p>
                      <a:endParaRPr lang="en-US" sz="900" b="1" dirty="0"/>
                    </a:p>
                    <a:p>
                      <a:endParaRPr lang="en-US" sz="1050" b="1" dirty="0"/>
                    </a:p>
                    <a:p>
                      <a:r>
                        <a:rPr lang="en-US" sz="1050" b="1" dirty="0"/>
                        <a:t>No sign</a:t>
                      </a:r>
                    </a:p>
                    <a:p>
                      <a:endParaRPr lang="en-US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8CDC081A-AB01-6E00-18A0-A8DD5C954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325118"/>
              </p:ext>
            </p:extLst>
          </p:nvPr>
        </p:nvGraphicFramePr>
        <p:xfrm>
          <a:off x="5605624" y="2150799"/>
          <a:ext cx="451460" cy="12785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146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</a:tblGrid>
              <a:tr h="3717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906829">
                <a:tc>
                  <a:txBody>
                    <a:bodyPr/>
                    <a:lstStyle/>
                    <a:p>
                      <a:endParaRPr lang="en-US" sz="900" b="1" dirty="0"/>
                    </a:p>
                    <a:p>
                      <a:endParaRPr lang="en-US" sz="1050" b="1" dirty="0"/>
                    </a:p>
                    <a:p>
                      <a:r>
                        <a:rPr lang="en-US" sz="1050" b="1" dirty="0"/>
                        <a:t>No sign</a:t>
                      </a:r>
                    </a:p>
                    <a:p>
                      <a:endParaRPr lang="en-US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</a:tbl>
          </a:graphicData>
        </a:graphic>
      </p:graphicFrame>
      <p:graphicFrame>
        <p:nvGraphicFramePr>
          <p:cNvPr id="43" name="Table 14">
            <a:extLst>
              <a:ext uri="{FF2B5EF4-FFF2-40B4-BE49-F238E27FC236}">
                <a16:creationId xmlns:a16="http://schemas.microsoft.com/office/drawing/2014/main" id="{26F33179-0367-19AC-88E0-F6FA6A8C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652900"/>
              </p:ext>
            </p:extLst>
          </p:nvPr>
        </p:nvGraphicFramePr>
        <p:xfrm>
          <a:off x="3056558" y="2159937"/>
          <a:ext cx="814935" cy="10381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6066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675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44" name="Table 14">
            <a:extLst>
              <a:ext uri="{FF2B5EF4-FFF2-40B4-BE49-F238E27FC236}">
                <a16:creationId xmlns:a16="http://schemas.microsoft.com/office/drawing/2014/main" id="{45F897A2-6894-E2F6-54FB-9474C7694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76271"/>
              </p:ext>
            </p:extLst>
          </p:nvPr>
        </p:nvGraphicFramePr>
        <p:xfrm>
          <a:off x="3890429" y="2163092"/>
          <a:ext cx="814935" cy="8552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6066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675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B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20166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45" name="Table 14">
            <a:extLst>
              <a:ext uri="{FF2B5EF4-FFF2-40B4-BE49-F238E27FC236}">
                <a16:creationId xmlns:a16="http://schemas.microsoft.com/office/drawing/2014/main" id="{D34E9F3B-D854-F0A2-96D4-24C56B72D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509008"/>
              </p:ext>
            </p:extLst>
          </p:nvPr>
        </p:nvGraphicFramePr>
        <p:xfrm>
          <a:off x="4734485" y="2159716"/>
          <a:ext cx="814935" cy="10381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6066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675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</a:t>
                      </a:r>
                    </a:p>
                    <a:p>
                      <a:r>
                        <a:rPr lang="en-US" sz="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47" name="Table 14">
            <a:extLst>
              <a:ext uri="{FF2B5EF4-FFF2-40B4-BE49-F238E27FC236}">
                <a16:creationId xmlns:a16="http://schemas.microsoft.com/office/drawing/2014/main" id="{6CAD439D-39AD-FF27-3E43-899B0B571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763107"/>
              </p:ext>
            </p:extLst>
          </p:nvPr>
        </p:nvGraphicFramePr>
        <p:xfrm>
          <a:off x="54339" y="3981247"/>
          <a:ext cx="814935" cy="9161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6066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675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48" name="Table 18">
            <a:extLst>
              <a:ext uri="{FF2B5EF4-FFF2-40B4-BE49-F238E27FC236}">
                <a16:creationId xmlns:a16="http://schemas.microsoft.com/office/drawing/2014/main" id="{0CDF759B-BCDA-F2E6-267B-CDA1F9970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6669"/>
              </p:ext>
            </p:extLst>
          </p:nvPr>
        </p:nvGraphicFramePr>
        <p:xfrm>
          <a:off x="54338" y="3692517"/>
          <a:ext cx="60044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63">
                  <a:extLst>
                    <a:ext uri="{9D8B030D-6E8A-4147-A177-3AD203B41FA5}">
                      <a16:colId xmlns:a16="http://schemas.microsoft.com/office/drawing/2014/main" val="926539669"/>
                    </a:ext>
                  </a:extLst>
                </a:gridCol>
                <a:gridCol w="523702">
                  <a:extLst>
                    <a:ext uri="{9D8B030D-6E8A-4147-A177-3AD203B41FA5}">
                      <a16:colId xmlns:a16="http://schemas.microsoft.com/office/drawing/2014/main" val="2062109338"/>
                    </a:ext>
                  </a:extLst>
                </a:gridCol>
                <a:gridCol w="498763">
                  <a:extLst>
                    <a:ext uri="{9D8B030D-6E8A-4147-A177-3AD203B41FA5}">
                      <a16:colId xmlns:a16="http://schemas.microsoft.com/office/drawing/2014/main" val="1543467841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2957311442"/>
                    </a:ext>
                  </a:extLst>
                </a:gridCol>
                <a:gridCol w="473825">
                  <a:extLst>
                    <a:ext uri="{9D8B030D-6E8A-4147-A177-3AD203B41FA5}">
                      <a16:colId xmlns:a16="http://schemas.microsoft.com/office/drawing/2014/main" val="447510751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8957926"/>
                    </a:ext>
                  </a:extLst>
                </a:gridCol>
                <a:gridCol w="1508226">
                  <a:extLst>
                    <a:ext uri="{9D8B030D-6E8A-4147-A177-3AD203B41FA5}">
                      <a16:colId xmlns:a16="http://schemas.microsoft.com/office/drawing/2014/main" val="2237130914"/>
                    </a:ext>
                  </a:extLst>
                </a:gridCol>
                <a:gridCol w="1502420">
                  <a:extLst>
                    <a:ext uri="{9D8B030D-6E8A-4147-A177-3AD203B41FA5}">
                      <a16:colId xmlns:a16="http://schemas.microsoft.com/office/drawing/2014/main" val="2596641637"/>
                    </a:ext>
                  </a:extLst>
                </a:gridCol>
              </a:tblGrid>
              <a:tr h="2523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LR8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LR7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LR6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LR5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LR4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LR3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LR2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LR1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633142"/>
                  </a:ext>
                </a:extLst>
              </a:tr>
            </a:tbl>
          </a:graphicData>
        </a:graphic>
      </p:graphicFrame>
      <p:graphicFrame>
        <p:nvGraphicFramePr>
          <p:cNvPr id="49" name="Table 14">
            <a:extLst>
              <a:ext uri="{FF2B5EF4-FFF2-40B4-BE49-F238E27FC236}">
                <a16:creationId xmlns:a16="http://schemas.microsoft.com/office/drawing/2014/main" id="{BE09B9B6-D9DD-15A1-29CC-E70AA7FDD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526169"/>
              </p:ext>
            </p:extLst>
          </p:nvPr>
        </p:nvGraphicFramePr>
        <p:xfrm>
          <a:off x="888210" y="3984402"/>
          <a:ext cx="814935" cy="9771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6066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675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50" name="Table 14">
            <a:extLst>
              <a:ext uri="{FF2B5EF4-FFF2-40B4-BE49-F238E27FC236}">
                <a16:creationId xmlns:a16="http://schemas.microsoft.com/office/drawing/2014/main" id="{B0FF9B55-77F2-8BAA-1631-3BB631A96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13811"/>
              </p:ext>
            </p:extLst>
          </p:nvPr>
        </p:nvGraphicFramePr>
        <p:xfrm>
          <a:off x="1732266" y="3981026"/>
          <a:ext cx="814935" cy="10381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6066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675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</a:t>
                      </a:r>
                    </a:p>
                    <a:p>
                      <a:r>
                        <a:rPr lang="en-US" sz="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305860B9-D6DA-C309-8DD0-B835F267B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467478"/>
              </p:ext>
            </p:extLst>
          </p:nvPr>
        </p:nvGraphicFramePr>
        <p:xfrm>
          <a:off x="2567084" y="3984401"/>
          <a:ext cx="451460" cy="12785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146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</a:tblGrid>
              <a:tr h="3717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906829">
                <a:tc>
                  <a:txBody>
                    <a:bodyPr/>
                    <a:lstStyle/>
                    <a:p>
                      <a:endParaRPr lang="en-US" sz="900" b="1" dirty="0"/>
                    </a:p>
                    <a:p>
                      <a:endParaRPr lang="en-US" sz="1050" b="1" dirty="0"/>
                    </a:p>
                    <a:p>
                      <a:r>
                        <a:rPr lang="en-US" sz="1050" b="1" dirty="0"/>
                        <a:t>No sign</a:t>
                      </a:r>
                    </a:p>
                    <a:p>
                      <a:endParaRPr lang="en-US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B8585B84-576D-BA46-6B62-80BD3DA08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06765"/>
              </p:ext>
            </p:extLst>
          </p:nvPr>
        </p:nvGraphicFramePr>
        <p:xfrm>
          <a:off x="5607318" y="3975484"/>
          <a:ext cx="451460" cy="12785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146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</a:tblGrid>
              <a:tr h="3717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906829">
                <a:tc>
                  <a:txBody>
                    <a:bodyPr/>
                    <a:lstStyle/>
                    <a:p>
                      <a:endParaRPr lang="en-US" sz="900" b="1" dirty="0"/>
                    </a:p>
                    <a:p>
                      <a:endParaRPr lang="en-US" sz="1050" b="1" dirty="0"/>
                    </a:p>
                    <a:p>
                      <a:r>
                        <a:rPr lang="en-US" sz="1050" b="1" dirty="0"/>
                        <a:t>No sign</a:t>
                      </a:r>
                    </a:p>
                    <a:p>
                      <a:endParaRPr lang="en-US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</a:tbl>
          </a:graphicData>
        </a:graphic>
      </p:graphicFrame>
      <p:graphicFrame>
        <p:nvGraphicFramePr>
          <p:cNvPr id="53" name="Table 14">
            <a:extLst>
              <a:ext uri="{FF2B5EF4-FFF2-40B4-BE49-F238E27FC236}">
                <a16:creationId xmlns:a16="http://schemas.microsoft.com/office/drawing/2014/main" id="{FA7CC825-91DD-313C-EAB1-276846068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006918"/>
              </p:ext>
            </p:extLst>
          </p:nvPr>
        </p:nvGraphicFramePr>
        <p:xfrm>
          <a:off x="3058252" y="3984622"/>
          <a:ext cx="814935" cy="10381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6066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675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54" name="Table 14">
            <a:extLst>
              <a:ext uri="{FF2B5EF4-FFF2-40B4-BE49-F238E27FC236}">
                <a16:creationId xmlns:a16="http://schemas.microsoft.com/office/drawing/2014/main" id="{98267F2C-91E3-715E-416B-0B9EE1369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71498"/>
              </p:ext>
            </p:extLst>
          </p:nvPr>
        </p:nvGraphicFramePr>
        <p:xfrm>
          <a:off x="3892123" y="3987777"/>
          <a:ext cx="814935" cy="9619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6066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675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  <a:p>
                      <a:endParaRPr 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55" name="Table 14">
            <a:extLst>
              <a:ext uri="{FF2B5EF4-FFF2-40B4-BE49-F238E27FC236}">
                <a16:creationId xmlns:a16="http://schemas.microsoft.com/office/drawing/2014/main" id="{A3438482-1DAA-161D-AD9A-DDF10C125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272729"/>
              </p:ext>
            </p:extLst>
          </p:nvPr>
        </p:nvGraphicFramePr>
        <p:xfrm>
          <a:off x="4736179" y="3984401"/>
          <a:ext cx="814935" cy="10381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6066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675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</a:t>
                      </a:r>
                    </a:p>
                    <a:p>
                      <a:r>
                        <a:rPr lang="en-US" sz="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56" name="Table 18">
            <a:extLst>
              <a:ext uri="{FF2B5EF4-FFF2-40B4-BE49-F238E27FC236}">
                <a16:creationId xmlns:a16="http://schemas.microsoft.com/office/drawing/2014/main" id="{AC584B51-49ED-00BB-3599-25365A177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44368"/>
              </p:ext>
            </p:extLst>
          </p:nvPr>
        </p:nvGraphicFramePr>
        <p:xfrm>
          <a:off x="6163059" y="1867832"/>
          <a:ext cx="60044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434">
                  <a:extLst>
                    <a:ext uri="{9D8B030D-6E8A-4147-A177-3AD203B41FA5}">
                      <a16:colId xmlns:a16="http://schemas.microsoft.com/office/drawing/2014/main" val="926539669"/>
                    </a:ext>
                  </a:extLst>
                </a:gridCol>
                <a:gridCol w="1446551">
                  <a:extLst>
                    <a:ext uri="{9D8B030D-6E8A-4147-A177-3AD203B41FA5}">
                      <a16:colId xmlns:a16="http://schemas.microsoft.com/office/drawing/2014/main" val="2062109338"/>
                    </a:ext>
                  </a:extLst>
                </a:gridCol>
                <a:gridCol w="539646">
                  <a:extLst>
                    <a:ext uri="{9D8B030D-6E8A-4147-A177-3AD203B41FA5}">
                      <a16:colId xmlns:a16="http://schemas.microsoft.com/office/drawing/2014/main" val="1543467841"/>
                    </a:ext>
                  </a:extLst>
                </a:gridCol>
                <a:gridCol w="494675">
                  <a:extLst>
                    <a:ext uri="{9D8B030D-6E8A-4147-A177-3AD203B41FA5}">
                      <a16:colId xmlns:a16="http://schemas.microsoft.com/office/drawing/2014/main" val="2957311442"/>
                    </a:ext>
                  </a:extLst>
                </a:gridCol>
                <a:gridCol w="487181">
                  <a:extLst>
                    <a:ext uri="{9D8B030D-6E8A-4147-A177-3AD203B41FA5}">
                      <a16:colId xmlns:a16="http://schemas.microsoft.com/office/drawing/2014/main" val="447510751"/>
                    </a:ext>
                  </a:extLst>
                </a:gridCol>
                <a:gridCol w="509665">
                  <a:extLst>
                    <a:ext uri="{9D8B030D-6E8A-4147-A177-3AD203B41FA5}">
                      <a16:colId xmlns:a16="http://schemas.microsoft.com/office/drawing/2014/main" val="28957926"/>
                    </a:ext>
                  </a:extLst>
                </a:gridCol>
                <a:gridCol w="494676">
                  <a:extLst>
                    <a:ext uri="{9D8B030D-6E8A-4147-A177-3AD203B41FA5}">
                      <a16:colId xmlns:a16="http://schemas.microsoft.com/office/drawing/2014/main" val="2237130914"/>
                    </a:ext>
                  </a:extLst>
                </a:gridCol>
                <a:gridCol w="476612">
                  <a:extLst>
                    <a:ext uri="{9D8B030D-6E8A-4147-A177-3AD203B41FA5}">
                      <a16:colId xmlns:a16="http://schemas.microsoft.com/office/drawing/2014/main" val="2596641637"/>
                    </a:ext>
                  </a:extLst>
                </a:gridCol>
              </a:tblGrid>
              <a:tr h="2523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UL1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UL2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UL3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UL4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UL5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UL6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UL7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UL8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633142"/>
                  </a:ext>
                </a:extLst>
              </a:tr>
            </a:tbl>
          </a:graphicData>
        </a:graphic>
      </p:graphicFrame>
      <p:graphicFrame>
        <p:nvGraphicFramePr>
          <p:cNvPr id="57" name="Table 14">
            <a:extLst>
              <a:ext uri="{FF2B5EF4-FFF2-40B4-BE49-F238E27FC236}">
                <a16:creationId xmlns:a16="http://schemas.microsoft.com/office/drawing/2014/main" id="{48D01662-6391-2A27-4AD4-6A0B2470C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809073"/>
              </p:ext>
            </p:extLst>
          </p:nvPr>
        </p:nvGraphicFramePr>
        <p:xfrm>
          <a:off x="6177004" y="2172232"/>
          <a:ext cx="814935" cy="10381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6066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675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58" name="Table 14">
            <a:extLst>
              <a:ext uri="{FF2B5EF4-FFF2-40B4-BE49-F238E27FC236}">
                <a16:creationId xmlns:a16="http://schemas.microsoft.com/office/drawing/2014/main" id="{88CA1B12-1735-C240-2B0C-637FF36C1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334859"/>
              </p:ext>
            </p:extLst>
          </p:nvPr>
        </p:nvGraphicFramePr>
        <p:xfrm>
          <a:off x="7010875" y="2175387"/>
          <a:ext cx="814935" cy="9161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6066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675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59" name="Table 14">
            <a:extLst>
              <a:ext uri="{FF2B5EF4-FFF2-40B4-BE49-F238E27FC236}">
                <a16:creationId xmlns:a16="http://schemas.microsoft.com/office/drawing/2014/main" id="{2BAC19F8-1F97-C91C-0A80-3D011DC09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86840"/>
              </p:ext>
            </p:extLst>
          </p:nvPr>
        </p:nvGraphicFramePr>
        <p:xfrm>
          <a:off x="7854931" y="2172011"/>
          <a:ext cx="814935" cy="9771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6066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675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FDC2052C-9CEB-47EF-A3B4-2592DB1F0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330650"/>
              </p:ext>
            </p:extLst>
          </p:nvPr>
        </p:nvGraphicFramePr>
        <p:xfrm>
          <a:off x="8689749" y="2175386"/>
          <a:ext cx="451460" cy="12785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146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</a:tblGrid>
              <a:tr h="3717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906829">
                <a:tc>
                  <a:txBody>
                    <a:bodyPr/>
                    <a:lstStyle/>
                    <a:p>
                      <a:endParaRPr lang="en-US" sz="900" b="1" dirty="0"/>
                    </a:p>
                    <a:p>
                      <a:endParaRPr lang="en-US" sz="1050" b="1" dirty="0"/>
                    </a:p>
                    <a:p>
                      <a:r>
                        <a:rPr lang="en-US" sz="1050" b="1" dirty="0"/>
                        <a:t>No sign</a:t>
                      </a:r>
                    </a:p>
                    <a:p>
                      <a:endParaRPr lang="en-US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F1E6DC91-D979-A0E4-AE57-5AE5C3227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145098"/>
              </p:ext>
            </p:extLst>
          </p:nvPr>
        </p:nvGraphicFramePr>
        <p:xfrm>
          <a:off x="11729983" y="2166469"/>
          <a:ext cx="451460" cy="12785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146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</a:tblGrid>
              <a:tr h="3717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906829">
                <a:tc>
                  <a:txBody>
                    <a:bodyPr/>
                    <a:lstStyle/>
                    <a:p>
                      <a:endParaRPr lang="en-US" sz="900" b="1" dirty="0"/>
                    </a:p>
                    <a:p>
                      <a:endParaRPr lang="en-US" sz="1050" b="1" dirty="0"/>
                    </a:p>
                    <a:p>
                      <a:r>
                        <a:rPr lang="en-US" sz="1050" b="1" dirty="0"/>
                        <a:t>No sign</a:t>
                      </a:r>
                    </a:p>
                    <a:p>
                      <a:endParaRPr lang="en-US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</a:tbl>
          </a:graphicData>
        </a:graphic>
      </p:graphicFrame>
      <p:graphicFrame>
        <p:nvGraphicFramePr>
          <p:cNvPr id="62" name="Table 14">
            <a:extLst>
              <a:ext uri="{FF2B5EF4-FFF2-40B4-BE49-F238E27FC236}">
                <a16:creationId xmlns:a16="http://schemas.microsoft.com/office/drawing/2014/main" id="{56F14559-9674-4499-D515-6B65E2DDF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301733"/>
              </p:ext>
            </p:extLst>
          </p:nvPr>
        </p:nvGraphicFramePr>
        <p:xfrm>
          <a:off x="9180917" y="2175607"/>
          <a:ext cx="814935" cy="9161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6066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675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63" name="Table 14">
            <a:extLst>
              <a:ext uri="{FF2B5EF4-FFF2-40B4-BE49-F238E27FC236}">
                <a16:creationId xmlns:a16="http://schemas.microsoft.com/office/drawing/2014/main" id="{D239E7B5-092C-38A4-B621-D513BA0D4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693827"/>
              </p:ext>
            </p:extLst>
          </p:nvPr>
        </p:nvGraphicFramePr>
        <p:xfrm>
          <a:off x="10014788" y="2178762"/>
          <a:ext cx="814935" cy="10381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6066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675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64" name="Table 14">
            <a:extLst>
              <a:ext uri="{FF2B5EF4-FFF2-40B4-BE49-F238E27FC236}">
                <a16:creationId xmlns:a16="http://schemas.microsoft.com/office/drawing/2014/main" id="{7772A358-2B9D-C7E5-FDA3-1DBA31ACD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361863"/>
              </p:ext>
            </p:extLst>
          </p:nvPr>
        </p:nvGraphicFramePr>
        <p:xfrm>
          <a:off x="10858844" y="2175386"/>
          <a:ext cx="814935" cy="10381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6066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675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</a:t>
                      </a:r>
                    </a:p>
                    <a:p>
                      <a:r>
                        <a:rPr lang="en-US" sz="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73" name="Table 18">
            <a:extLst>
              <a:ext uri="{FF2B5EF4-FFF2-40B4-BE49-F238E27FC236}">
                <a16:creationId xmlns:a16="http://schemas.microsoft.com/office/drawing/2014/main" id="{3236FAA1-49B8-B4EA-627C-ED9B7F3D5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111430"/>
              </p:ext>
            </p:extLst>
          </p:nvPr>
        </p:nvGraphicFramePr>
        <p:xfrm>
          <a:off x="6173616" y="3692517"/>
          <a:ext cx="60044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434">
                  <a:extLst>
                    <a:ext uri="{9D8B030D-6E8A-4147-A177-3AD203B41FA5}">
                      <a16:colId xmlns:a16="http://schemas.microsoft.com/office/drawing/2014/main" val="926539669"/>
                    </a:ext>
                  </a:extLst>
                </a:gridCol>
                <a:gridCol w="1446551">
                  <a:extLst>
                    <a:ext uri="{9D8B030D-6E8A-4147-A177-3AD203B41FA5}">
                      <a16:colId xmlns:a16="http://schemas.microsoft.com/office/drawing/2014/main" val="2062109338"/>
                    </a:ext>
                  </a:extLst>
                </a:gridCol>
                <a:gridCol w="539646">
                  <a:extLst>
                    <a:ext uri="{9D8B030D-6E8A-4147-A177-3AD203B41FA5}">
                      <a16:colId xmlns:a16="http://schemas.microsoft.com/office/drawing/2014/main" val="1543467841"/>
                    </a:ext>
                  </a:extLst>
                </a:gridCol>
                <a:gridCol w="494675">
                  <a:extLst>
                    <a:ext uri="{9D8B030D-6E8A-4147-A177-3AD203B41FA5}">
                      <a16:colId xmlns:a16="http://schemas.microsoft.com/office/drawing/2014/main" val="2957311442"/>
                    </a:ext>
                  </a:extLst>
                </a:gridCol>
                <a:gridCol w="487181">
                  <a:extLst>
                    <a:ext uri="{9D8B030D-6E8A-4147-A177-3AD203B41FA5}">
                      <a16:colId xmlns:a16="http://schemas.microsoft.com/office/drawing/2014/main" val="447510751"/>
                    </a:ext>
                  </a:extLst>
                </a:gridCol>
                <a:gridCol w="509665">
                  <a:extLst>
                    <a:ext uri="{9D8B030D-6E8A-4147-A177-3AD203B41FA5}">
                      <a16:colId xmlns:a16="http://schemas.microsoft.com/office/drawing/2014/main" val="28957926"/>
                    </a:ext>
                  </a:extLst>
                </a:gridCol>
                <a:gridCol w="494676">
                  <a:extLst>
                    <a:ext uri="{9D8B030D-6E8A-4147-A177-3AD203B41FA5}">
                      <a16:colId xmlns:a16="http://schemas.microsoft.com/office/drawing/2014/main" val="2237130914"/>
                    </a:ext>
                  </a:extLst>
                </a:gridCol>
                <a:gridCol w="476612">
                  <a:extLst>
                    <a:ext uri="{9D8B030D-6E8A-4147-A177-3AD203B41FA5}">
                      <a16:colId xmlns:a16="http://schemas.microsoft.com/office/drawing/2014/main" val="2596641637"/>
                    </a:ext>
                  </a:extLst>
                </a:gridCol>
              </a:tblGrid>
              <a:tr h="2523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LL1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LL2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LL3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LL4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LL5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LL6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LL7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LL8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633142"/>
                  </a:ext>
                </a:extLst>
              </a:tr>
            </a:tbl>
          </a:graphicData>
        </a:graphic>
      </p:graphicFrame>
      <p:graphicFrame>
        <p:nvGraphicFramePr>
          <p:cNvPr id="74" name="Table 14">
            <a:extLst>
              <a:ext uri="{FF2B5EF4-FFF2-40B4-BE49-F238E27FC236}">
                <a16:creationId xmlns:a16="http://schemas.microsoft.com/office/drawing/2014/main" id="{997B1BAA-D321-9EFB-929A-C61A7348B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715710"/>
              </p:ext>
            </p:extLst>
          </p:nvPr>
        </p:nvGraphicFramePr>
        <p:xfrm>
          <a:off x="6187561" y="3996917"/>
          <a:ext cx="814935" cy="10381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6066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675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</a:t>
                      </a:r>
                    </a:p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75" name="Table 14">
            <a:extLst>
              <a:ext uri="{FF2B5EF4-FFF2-40B4-BE49-F238E27FC236}">
                <a16:creationId xmlns:a16="http://schemas.microsoft.com/office/drawing/2014/main" id="{5AC03275-2D84-1229-868D-FFD78C930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278407"/>
              </p:ext>
            </p:extLst>
          </p:nvPr>
        </p:nvGraphicFramePr>
        <p:xfrm>
          <a:off x="7021432" y="4000072"/>
          <a:ext cx="814935" cy="9161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6066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675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76" name="Table 14">
            <a:extLst>
              <a:ext uri="{FF2B5EF4-FFF2-40B4-BE49-F238E27FC236}">
                <a16:creationId xmlns:a16="http://schemas.microsoft.com/office/drawing/2014/main" id="{C3954384-D3F3-BC71-C290-423367F81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73287"/>
              </p:ext>
            </p:extLst>
          </p:nvPr>
        </p:nvGraphicFramePr>
        <p:xfrm>
          <a:off x="7865488" y="3996696"/>
          <a:ext cx="814935" cy="9161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6066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675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DA41C7B0-D14D-B3DA-EC72-9D25BAD78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700"/>
              </p:ext>
            </p:extLst>
          </p:nvPr>
        </p:nvGraphicFramePr>
        <p:xfrm>
          <a:off x="8700306" y="4000071"/>
          <a:ext cx="451460" cy="12785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146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</a:tblGrid>
              <a:tr h="3717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906829">
                <a:tc>
                  <a:txBody>
                    <a:bodyPr/>
                    <a:lstStyle/>
                    <a:p>
                      <a:endParaRPr lang="en-US" sz="900" b="1" dirty="0"/>
                    </a:p>
                    <a:p>
                      <a:endParaRPr lang="en-US" sz="1050" b="1" dirty="0"/>
                    </a:p>
                    <a:p>
                      <a:r>
                        <a:rPr lang="en-US" sz="1050" b="1" dirty="0"/>
                        <a:t>No sign</a:t>
                      </a:r>
                    </a:p>
                    <a:p>
                      <a:endParaRPr lang="en-US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98EA9AFC-A4AC-2596-08F2-16821127B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997940"/>
              </p:ext>
            </p:extLst>
          </p:nvPr>
        </p:nvGraphicFramePr>
        <p:xfrm>
          <a:off x="11740540" y="3991154"/>
          <a:ext cx="451460" cy="127857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146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</a:tblGrid>
              <a:tr h="37174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906829">
                <a:tc>
                  <a:txBody>
                    <a:bodyPr/>
                    <a:lstStyle/>
                    <a:p>
                      <a:endParaRPr lang="en-US" sz="900" b="1" dirty="0"/>
                    </a:p>
                    <a:p>
                      <a:endParaRPr lang="en-US" sz="1050" b="1" dirty="0"/>
                    </a:p>
                    <a:p>
                      <a:r>
                        <a:rPr lang="en-US" sz="1050" b="1" dirty="0"/>
                        <a:t>No sign</a:t>
                      </a:r>
                    </a:p>
                    <a:p>
                      <a:endParaRPr lang="en-US" sz="105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</a:tbl>
          </a:graphicData>
        </a:graphic>
      </p:graphicFrame>
      <p:graphicFrame>
        <p:nvGraphicFramePr>
          <p:cNvPr id="79" name="Table 14">
            <a:extLst>
              <a:ext uri="{FF2B5EF4-FFF2-40B4-BE49-F238E27FC236}">
                <a16:creationId xmlns:a16="http://schemas.microsoft.com/office/drawing/2014/main" id="{9D32F9DF-B7A0-3B38-4BA4-708683AFC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03378"/>
              </p:ext>
            </p:extLst>
          </p:nvPr>
        </p:nvGraphicFramePr>
        <p:xfrm>
          <a:off x="9191474" y="4000292"/>
          <a:ext cx="814935" cy="9161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6066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675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80" name="Table 14">
            <a:extLst>
              <a:ext uri="{FF2B5EF4-FFF2-40B4-BE49-F238E27FC236}">
                <a16:creationId xmlns:a16="http://schemas.microsoft.com/office/drawing/2014/main" id="{1C556EB8-B035-335B-B4E4-E2BE8F388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286627"/>
              </p:ext>
            </p:extLst>
          </p:nvPr>
        </p:nvGraphicFramePr>
        <p:xfrm>
          <a:off x="10025345" y="4003447"/>
          <a:ext cx="814935" cy="9161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6066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675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81" name="Table 14">
            <a:extLst>
              <a:ext uri="{FF2B5EF4-FFF2-40B4-BE49-F238E27FC236}">
                <a16:creationId xmlns:a16="http://schemas.microsoft.com/office/drawing/2014/main" id="{CF75EE8C-5DE7-0D0E-7A79-D0E1BAFDB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11360"/>
              </p:ext>
            </p:extLst>
          </p:nvPr>
        </p:nvGraphicFramePr>
        <p:xfrm>
          <a:off x="10869401" y="4000071"/>
          <a:ext cx="814935" cy="9161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606655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6755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44017A7-1C43-B9FF-FEE1-45E370ABC45E}"/>
              </a:ext>
            </a:extLst>
          </p:cNvPr>
          <p:cNvSpPr/>
          <p:nvPr/>
        </p:nvSpPr>
        <p:spPr>
          <a:xfrm>
            <a:off x="3483429" y="5103674"/>
            <a:ext cx="16219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Directionality of Changes </a:t>
            </a:r>
          </a:p>
          <a:p>
            <a:r>
              <a:rPr lang="en-US" sz="1200" dirty="0"/>
              <a:t>B-Buccal</a:t>
            </a:r>
          </a:p>
          <a:p>
            <a:r>
              <a:rPr lang="en-US" sz="1200" dirty="0"/>
              <a:t>L- Lingual</a:t>
            </a:r>
          </a:p>
          <a:p>
            <a:r>
              <a:rPr lang="en-US" sz="1200" dirty="0"/>
              <a:t>E- Extrusion</a:t>
            </a:r>
          </a:p>
          <a:p>
            <a:r>
              <a:rPr lang="en-US" sz="1200" dirty="0"/>
              <a:t>I- Intrusion</a:t>
            </a:r>
          </a:p>
          <a:p>
            <a:r>
              <a:rPr lang="en-US" sz="1200" dirty="0"/>
              <a:t>M- Mesial</a:t>
            </a:r>
          </a:p>
          <a:p>
            <a:r>
              <a:rPr lang="en-US" sz="1200" dirty="0"/>
              <a:t>D- Distal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483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982015-291B-D9E6-5ECE-17A51BD5AEE5}"/>
              </a:ext>
            </a:extLst>
          </p:cNvPr>
          <p:cNvSpPr txBox="1"/>
          <p:nvPr/>
        </p:nvSpPr>
        <p:spPr>
          <a:xfrm>
            <a:off x="4065804" y="878488"/>
            <a:ext cx="4861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ANGULAR MEASUREMENTS – TEETH LONG AXIS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2E8324-8E7B-AC51-BA21-439529F712F8}"/>
              </a:ext>
            </a:extLst>
          </p:cNvPr>
          <p:cNvCxnSpPr>
            <a:cxnSpLocks/>
          </p:cNvCxnSpPr>
          <p:nvPr/>
        </p:nvCxnSpPr>
        <p:spPr>
          <a:xfrm>
            <a:off x="6092978" y="1705361"/>
            <a:ext cx="0" cy="3353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5A69C1-E93E-1CBE-8A43-21BECE4ACDA7}"/>
              </a:ext>
            </a:extLst>
          </p:cNvPr>
          <p:cNvCxnSpPr/>
          <p:nvPr/>
        </p:nvCxnSpPr>
        <p:spPr>
          <a:xfrm>
            <a:off x="1120710" y="3564073"/>
            <a:ext cx="93351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AB7E74-B51A-8EF7-ABB6-F9FE3D9C963E}"/>
              </a:ext>
            </a:extLst>
          </p:cNvPr>
          <p:cNvSpPr txBox="1"/>
          <p:nvPr/>
        </p:nvSpPr>
        <p:spPr>
          <a:xfrm>
            <a:off x="999924" y="1456422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Upper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C8409F-E402-8761-837A-D89B8F54157A}"/>
              </a:ext>
            </a:extLst>
          </p:cNvPr>
          <p:cNvSpPr txBox="1"/>
          <p:nvPr/>
        </p:nvSpPr>
        <p:spPr>
          <a:xfrm>
            <a:off x="970803" y="5247118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Lower 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E18C5-00C9-394E-38D2-06445227DD84}"/>
              </a:ext>
            </a:extLst>
          </p:cNvPr>
          <p:cNvSpPr txBox="1"/>
          <p:nvPr/>
        </p:nvSpPr>
        <p:spPr>
          <a:xfrm>
            <a:off x="9585514" y="1456422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Upper left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C596BB-9123-74C1-3428-D2A603FD8E09}"/>
              </a:ext>
            </a:extLst>
          </p:cNvPr>
          <p:cNvSpPr txBox="1"/>
          <p:nvPr/>
        </p:nvSpPr>
        <p:spPr>
          <a:xfrm>
            <a:off x="9611270" y="5265007"/>
            <a:ext cx="141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Lower left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70B6B1C0-914C-B312-13A2-10BECCCD0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7183"/>
              </p:ext>
            </p:extLst>
          </p:nvPr>
        </p:nvGraphicFramePr>
        <p:xfrm>
          <a:off x="28578" y="2127065"/>
          <a:ext cx="1023481" cy="13393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5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8400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Pitch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47766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4776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853F9B96-7AD0-C174-0D1F-1037BFFC5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785001"/>
              </p:ext>
            </p:extLst>
          </p:nvPr>
        </p:nvGraphicFramePr>
        <p:xfrm>
          <a:off x="28578" y="1838336"/>
          <a:ext cx="60044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63">
                  <a:extLst>
                    <a:ext uri="{9D8B030D-6E8A-4147-A177-3AD203B41FA5}">
                      <a16:colId xmlns:a16="http://schemas.microsoft.com/office/drawing/2014/main" val="926539669"/>
                    </a:ext>
                  </a:extLst>
                </a:gridCol>
                <a:gridCol w="523702">
                  <a:extLst>
                    <a:ext uri="{9D8B030D-6E8A-4147-A177-3AD203B41FA5}">
                      <a16:colId xmlns:a16="http://schemas.microsoft.com/office/drawing/2014/main" val="2062109338"/>
                    </a:ext>
                  </a:extLst>
                </a:gridCol>
                <a:gridCol w="498763">
                  <a:extLst>
                    <a:ext uri="{9D8B030D-6E8A-4147-A177-3AD203B41FA5}">
                      <a16:colId xmlns:a16="http://schemas.microsoft.com/office/drawing/2014/main" val="1543467841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2957311442"/>
                    </a:ext>
                  </a:extLst>
                </a:gridCol>
                <a:gridCol w="473825">
                  <a:extLst>
                    <a:ext uri="{9D8B030D-6E8A-4147-A177-3AD203B41FA5}">
                      <a16:colId xmlns:a16="http://schemas.microsoft.com/office/drawing/2014/main" val="447510751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8957926"/>
                    </a:ext>
                  </a:extLst>
                </a:gridCol>
                <a:gridCol w="1508226">
                  <a:extLst>
                    <a:ext uri="{9D8B030D-6E8A-4147-A177-3AD203B41FA5}">
                      <a16:colId xmlns:a16="http://schemas.microsoft.com/office/drawing/2014/main" val="2237130914"/>
                    </a:ext>
                  </a:extLst>
                </a:gridCol>
                <a:gridCol w="1502420">
                  <a:extLst>
                    <a:ext uri="{9D8B030D-6E8A-4147-A177-3AD203B41FA5}">
                      <a16:colId xmlns:a16="http://schemas.microsoft.com/office/drawing/2014/main" val="2596641637"/>
                    </a:ext>
                  </a:extLst>
                </a:gridCol>
              </a:tblGrid>
              <a:tr h="2523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UR8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UR7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UR6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UR5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UR4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UR3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UR2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UR1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633142"/>
                  </a:ext>
                </a:extLst>
              </a:tr>
            </a:tbl>
          </a:graphicData>
        </a:graphic>
      </p:graphicFrame>
      <p:graphicFrame>
        <p:nvGraphicFramePr>
          <p:cNvPr id="35" name="Table 14">
            <a:extLst>
              <a:ext uri="{FF2B5EF4-FFF2-40B4-BE49-F238E27FC236}">
                <a16:creationId xmlns:a16="http://schemas.microsoft.com/office/drawing/2014/main" id="{3D5275C1-707F-F597-505E-FBBEDDF04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28514"/>
              </p:ext>
            </p:extLst>
          </p:nvPr>
        </p:nvGraphicFramePr>
        <p:xfrm>
          <a:off x="1017006" y="2131300"/>
          <a:ext cx="969872" cy="13380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878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721994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8363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4772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4772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36" name="Table 14">
            <a:extLst>
              <a:ext uri="{FF2B5EF4-FFF2-40B4-BE49-F238E27FC236}">
                <a16:creationId xmlns:a16="http://schemas.microsoft.com/office/drawing/2014/main" id="{E379ED31-A8EB-345A-8A2E-042ACB6A1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067"/>
              </p:ext>
            </p:extLst>
          </p:nvPr>
        </p:nvGraphicFramePr>
        <p:xfrm>
          <a:off x="1995788" y="2127065"/>
          <a:ext cx="1023485" cy="13380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581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761904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836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Yaw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47720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4772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48" name="Table 18">
            <a:extLst>
              <a:ext uri="{FF2B5EF4-FFF2-40B4-BE49-F238E27FC236}">
                <a16:creationId xmlns:a16="http://schemas.microsoft.com/office/drawing/2014/main" id="{0CDF759B-BCDA-F2E6-267B-CDA1F9970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760282"/>
              </p:ext>
            </p:extLst>
          </p:nvPr>
        </p:nvGraphicFramePr>
        <p:xfrm>
          <a:off x="30272" y="3663021"/>
          <a:ext cx="60044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63">
                  <a:extLst>
                    <a:ext uri="{9D8B030D-6E8A-4147-A177-3AD203B41FA5}">
                      <a16:colId xmlns:a16="http://schemas.microsoft.com/office/drawing/2014/main" val="926539669"/>
                    </a:ext>
                  </a:extLst>
                </a:gridCol>
                <a:gridCol w="523702">
                  <a:extLst>
                    <a:ext uri="{9D8B030D-6E8A-4147-A177-3AD203B41FA5}">
                      <a16:colId xmlns:a16="http://schemas.microsoft.com/office/drawing/2014/main" val="2062109338"/>
                    </a:ext>
                  </a:extLst>
                </a:gridCol>
                <a:gridCol w="498763">
                  <a:extLst>
                    <a:ext uri="{9D8B030D-6E8A-4147-A177-3AD203B41FA5}">
                      <a16:colId xmlns:a16="http://schemas.microsoft.com/office/drawing/2014/main" val="1543467841"/>
                    </a:ext>
                  </a:extLst>
                </a:gridCol>
                <a:gridCol w="507077">
                  <a:extLst>
                    <a:ext uri="{9D8B030D-6E8A-4147-A177-3AD203B41FA5}">
                      <a16:colId xmlns:a16="http://schemas.microsoft.com/office/drawing/2014/main" val="2957311442"/>
                    </a:ext>
                  </a:extLst>
                </a:gridCol>
                <a:gridCol w="473825">
                  <a:extLst>
                    <a:ext uri="{9D8B030D-6E8A-4147-A177-3AD203B41FA5}">
                      <a16:colId xmlns:a16="http://schemas.microsoft.com/office/drawing/2014/main" val="447510751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28957926"/>
                    </a:ext>
                  </a:extLst>
                </a:gridCol>
                <a:gridCol w="1508226">
                  <a:extLst>
                    <a:ext uri="{9D8B030D-6E8A-4147-A177-3AD203B41FA5}">
                      <a16:colId xmlns:a16="http://schemas.microsoft.com/office/drawing/2014/main" val="2237130914"/>
                    </a:ext>
                  </a:extLst>
                </a:gridCol>
                <a:gridCol w="1502420">
                  <a:extLst>
                    <a:ext uri="{9D8B030D-6E8A-4147-A177-3AD203B41FA5}">
                      <a16:colId xmlns:a16="http://schemas.microsoft.com/office/drawing/2014/main" val="2596641637"/>
                    </a:ext>
                  </a:extLst>
                </a:gridCol>
              </a:tblGrid>
              <a:tr h="2523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LR8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LR7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LR6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LR5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LR4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LR3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LR2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LR1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633142"/>
                  </a:ext>
                </a:extLst>
              </a:tr>
            </a:tbl>
          </a:graphicData>
        </a:graphic>
      </p:graphicFrame>
      <p:graphicFrame>
        <p:nvGraphicFramePr>
          <p:cNvPr id="56" name="Table 18">
            <a:extLst>
              <a:ext uri="{FF2B5EF4-FFF2-40B4-BE49-F238E27FC236}">
                <a16:creationId xmlns:a16="http://schemas.microsoft.com/office/drawing/2014/main" id="{AC584B51-49ED-00BB-3599-25365A177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660854"/>
              </p:ext>
            </p:extLst>
          </p:nvPr>
        </p:nvGraphicFramePr>
        <p:xfrm>
          <a:off x="6138993" y="1838336"/>
          <a:ext cx="60044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434">
                  <a:extLst>
                    <a:ext uri="{9D8B030D-6E8A-4147-A177-3AD203B41FA5}">
                      <a16:colId xmlns:a16="http://schemas.microsoft.com/office/drawing/2014/main" val="926539669"/>
                    </a:ext>
                  </a:extLst>
                </a:gridCol>
                <a:gridCol w="1446551">
                  <a:extLst>
                    <a:ext uri="{9D8B030D-6E8A-4147-A177-3AD203B41FA5}">
                      <a16:colId xmlns:a16="http://schemas.microsoft.com/office/drawing/2014/main" val="2062109338"/>
                    </a:ext>
                  </a:extLst>
                </a:gridCol>
                <a:gridCol w="539646">
                  <a:extLst>
                    <a:ext uri="{9D8B030D-6E8A-4147-A177-3AD203B41FA5}">
                      <a16:colId xmlns:a16="http://schemas.microsoft.com/office/drawing/2014/main" val="1543467841"/>
                    </a:ext>
                  </a:extLst>
                </a:gridCol>
                <a:gridCol w="494675">
                  <a:extLst>
                    <a:ext uri="{9D8B030D-6E8A-4147-A177-3AD203B41FA5}">
                      <a16:colId xmlns:a16="http://schemas.microsoft.com/office/drawing/2014/main" val="2957311442"/>
                    </a:ext>
                  </a:extLst>
                </a:gridCol>
                <a:gridCol w="487181">
                  <a:extLst>
                    <a:ext uri="{9D8B030D-6E8A-4147-A177-3AD203B41FA5}">
                      <a16:colId xmlns:a16="http://schemas.microsoft.com/office/drawing/2014/main" val="447510751"/>
                    </a:ext>
                  </a:extLst>
                </a:gridCol>
                <a:gridCol w="509665">
                  <a:extLst>
                    <a:ext uri="{9D8B030D-6E8A-4147-A177-3AD203B41FA5}">
                      <a16:colId xmlns:a16="http://schemas.microsoft.com/office/drawing/2014/main" val="28957926"/>
                    </a:ext>
                  </a:extLst>
                </a:gridCol>
                <a:gridCol w="494676">
                  <a:extLst>
                    <a:ext uri="{9D8B030D-6E8A-4147-A177-3AD203B41FA5}">
                      <a16:colId xmlns:a16="http://schemas.microsoft.com/office/drawing/2014/main" val="2237130914"/>
                    </a:ext>
                  </a:extLst>
                </a:gridCol>
                <a:gridCol w="476612">
                  <a:extLst>
                    <a:ext uri="{9D8B030D-6E8A-4147-A177-3AD203B41FA5}">
                      <a16:colId xmlns:a16="http://schemas.microsoft.com/office/drawing/2014/main" val="2596641637"/>
                    </a:ext>
                  </a:extLst>
                </a:gridCol>
              </a:tblGrid>
              <a:tr h="2523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UL1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UL2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UL3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UL4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UL5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UL6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UL7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UL8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633142"/>
                  </a:ext>
                </a:extLst>
              </a:tr>
            </a:tbl>
          </a:graphicData>
        </a:graphic>
      </p:graphicFrame>
      <p:graphicFrame>
        <p:nvGraphicFramePr>
          <p:cNvPr id="73" name="Table 18">
            <a:extLst>
              <a:ext uri="{FF2B5EF4-FFF2-40B4-BE49-F238E27FC236}">
                <a16:creationId xmlns:a16="http://schemas.microsoft.com/office/drawing/2014/main" id="{3236FAA1-49B8-B4EA-627C-ED9B7F3D5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801372"/>
              </p:ext>
            </p:extLst>
          </p:nvPr>
        </p:nvGraphicFramePr>
        <p:xfrm>
          <a:off x="6149550" y="3663021"/>
          <a:ext cx="60044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434">
                  <a:extLst>
                    <a:ext uri="{9D8B030D-6E8A-4147-A177-3AD203B41FA5}">
                      <a16:colId xmlns:a16="http://schemas.microsoft.com/office/drawing/2014/main" val="926539669"/>
                    </a:ext>
                  </a:extLst>
                </a:gridCol>
                <a:gridCol w="1446551">
                  <a:extLst>
                    <a:ext uri="{9D8B030D-6E8A-4147-A177-3AD203B41FA5}">
                      <a16:colId xmlns:a16="http://schemas.microsoft.com/office/drawing/2014/main" val="2062109338"/>
                    </a:ext>
                  </a:extLst>
                </a:gridCol>
                <a:gridCol w="539646">
                  <a:extLst>
                    <a:ext uri="{9D8B030D-6E8A-4147-A177-3AD203B41FA5}">
                      <a16:colId xmlns:a16="http://schemas.microsoft.com/office/drawing/2014/main" val="1543467841"/>
                    </a:ext>
                  </a:extLst>
                </a:gridCol>
                <a:gridCol w="494675">
                  <a:extLst>
                    <a:ext uri="{9D8B030D-6E8A-4147-A177-3AD203B41FA5}">
                      <a16:colId xmlns:a16="http://schemas.microsoft.com/office/drawing/2014/main" val="2957311442"/>
                    </a:ext>
                  </a:extLst>
                </a:gridCol>
                <a:gridCol w="487181">
                  <a:extLst>
                    <a:ext uri="{9D8B030D-6E8A-4147-A177-3AD203B41FA5}">
                      <a16:colId xmlns:a16="http://schemas.microsoft.com/office/drawing/2014/main" val="447510751"/>
                    </a:ext>
                  </a:extLst>
                </a:gridCol>
                <a:gridCol w="509665">
                  <a:extLst>
                    <a:ext uri="{9D8B030D-6E8A-4147-A177-3AD203B41FA5}">
                      <a16:colId xmlns:a16="http://schemas.microsoft.com/office/drawing/2014/main" val="28957926"/>
                    </a:ext>
                  </a:extLst>
                </a:gridCol>
                <a:gridCol w="494676">
                  <a:extLst>
                    <a:ext uri="{9D8B030D-6E8A-4147-A177-3AD203B41FA5}">
                      <a16:colId xmlns:a16="http://schemas.microsoft.com/office/drawing/2014/main" val="2237130914"/>
                    </a:ext>
                  </a:extLst>
                </a:gridCol>
                <a:gridCol w="476612">
                  <a:extLst>
                    <a:ext uri="{9D8B030D-6E8A-4147-A177-3AD203B41FA5}">
                      <a16:colId xmlns:a16="http://schemas.microsoft.com/office/drawing/2014/main" val="2596641637"/>
                    </a:ext>
                  </a:extLst>
                </a:gridCol>
              </a:tblGrid>
              <a:tr h="25236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LL1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LL2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LL3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LL4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LL5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LL6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LL7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LL8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633142"/>
                  </a:ext>
                </a:extLst>
              </a:tr>
            </a:tbl>
          </a:graphicData>
        </a:graphic>
      </p:graphicFrame>
      <p:graphicFrame>
        <p:nvGraphicFramePr>
          <p:cNvPr id="46" name="Table 14">
            <a:extLst>
              <a:ext uri="{FF2B5EF4-FFF2-40B4-BE49-F238E27FC236}">
                <a16:creationId xmlns:a16="http://schemas.microsoft.com/office/drawing/2014/main" id="{BD4C21E1-2BF2-686B-64CD-73A7CA724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75015"/>
              </p:ext>
            </p:extLst>
          </p:nvPr>
        </p:nvGraphicFramePr>
        <p:xfrm>
          <a:off x="3042323" y="2138248"/>
          <a:ext cx="1023481" cy="13393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5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8400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Pitch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47766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4776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65" name="Table 14">
            <a:extLst>
              <a:ext uri="{FF2B5EF4-FFF2-40B4-BE49-F238E27FC236}">
                <a16:creationId xmlns:a16="http://schemas.microsoft.com/office/drawing/2014/main" id="{782735BA-B355-F4B9-A528-D5F0EBC4D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20058"/>
              </p:ext>
            </p:extLst>
          </p:nvPr>
        </p:nvGraphicFramePr>
        <p:xfrm>
          <a:off x="4030751" y="2142483"/>
          <a:ext cx="969872" cy="13380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878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721994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8363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4772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4772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66" name="Table 14">
            <a:extLst>
              <a:ext uri="{FF2B5EF4-FFF2-40B4-BE49-F238E27FC236}">
                <a16:creationId xmlns:a16="http://schemas.microsoft.com/office/drawing/2014/main" id="{704199A4-E239-B161-7211-ACF9F60D3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000801"/>
              </p:ext>
            </p:extLst>
          </p:nvPr>
        </p:nvGraphicFramePr>
        <p:xfrm>
          <a:off x="5009533" y="2138248"/>
          <a:ext cx="1023485" cy="13380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581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761904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836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Yaw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47720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4772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67" name="Table 14">
            <a:extLst>
              <a:ext uri="{FF2B5EF4-FFF2-40B4-BE49-F238E27FC236}">
                <a16:creationId xmlns:a16="http://schemas.microsoft.com/office/drawing/2014/main" id="{3ADBB68F-D30E-CBCD-8BAC-B0B60A48D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93618"/>
              </p:ext>
            </p:extLst>
          </p:nvPr>
        </p:nvGraphicFramePr>
        <p:xfrm>
          <a:off x="6161853" y="2143669"/>
          <a:ext cx="1023481" cy="13393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5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8400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Pitch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47766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4776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68" name="Table 14">
            <a:extLst>
              <a:ext uri="{FF2B5EF4-FFF2-40B4-BE49-F238E27FC236}">
                <a16:creationId xmlns:a16="http://schemas.microsoft.com/office/drawing/2014/main" id="{A6506F1D-7045-48AD-DC1D-2531E5683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520151"/>
              </p:ext>
            </p:extLst>
          </p:nvPr>
        </p:nvGraphicFramePr>
        <p:xfrm>
          <a:off x="7150281" y="2147904"/>
          <a:ext cx="969872" cy="13380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878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721994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8363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4772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4772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69" name="Table 14">
            <a:extLst>
              <a:ext uri="{FF2B5EF4-FFF2-40B4-BE49-F238E27FC236}">
                <a16:creationId xmlns:a16="http://schemas.microsoft.com/office/drawing/2014/main" id="{964B0894-8C75-8F22-685D-72424B0C1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0626"/>
              </p:ext>
            </p:extLst>
          </p:nvPr>
        </p:nvGraphicFramePr>
        <p:xfrm>
          <a:off x="8129063" y="2143669"/>
          <a:ext cx="1023485" cy="13380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581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761904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836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Yaw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47720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4772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70" name="Table 14">
            <a:extLst>
              <a:ext uri="{FF2B5EF4-FFF2-40B4-BE49-F238E27FC236}">
                <a16:creationId xmlns:a16="http://schemas.microsoft.com/office/drawing/2014/main" id="{4938F04D-1896-72AE-2909-31578B6C1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33646"/>
              </p:ext>
            </p:extLst>
          </p:nvPr>
        </p:nvGraphicFramePr>
        <p:xfrm>
          <a:off x="9175598" y="2154852"/>
          <a:ext cx="1023481" cy="13393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5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8400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Pitch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47766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4776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71" name="Table 14">
            <a:extLst>
              <a:ext uri="{FF2B5EF4-FFF2-40B4-BE49-F238E27FC236}">
                <a16:creationId xmlns:a16="http://schemas.microsoft.com/office/drawing/2014/main" id="{DF21D139-4BD7-5769-38B3-4A082BAF5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24022"/>
              </p:ext>
            </p:extLst>
          </p:nvPr>
        </p:nvGraphicFramePr>
        <p:xfrm>
          <a:off x="10164026" y="2159087"/>
          <a:ext cx="969872" cy="13380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878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721994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8363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4772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4772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72" name="Table 14">
            <a:extLst>
              <a:ext uri="{FF2B5EF4-FFF2-40B4-BE49-F238E27FC236}">
                <a16:creationId xmlns:a16="http://schemas.microsoft.com/office/drawing/2014/main" id="{128C99E7-0201-AA2B-0662-C0EAC87B9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172289"/>
              </p:ext>
            </p:extLst>
          </p:nvPr>
        </p:nvGraphicFramePr>
        <p:xfrm>
          <a:off x="11142808" y="2154852"/>
          <a:ext cx="1023485" cy="13380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581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761904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836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Yaw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47720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4772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82" name="Table 14">
            <a:extLst>
              <a:ext uri="{FF2B5EF4-FFF2-40B4-BE49-F238E27FC236}">
                <a16:creationId xmlns:a16="http://schemas.microsoft.com/office/drawing/2014/main" id="{BD01F7EA-38EB-D84C-AA34-2330C4C1A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30621"/>
              </p:ext>
            </p:extLst>
          </p:nvPr>
        </p:nvGraphicFramePr>
        <p:xfrm>
          <a:off x="6138993" y="3965772"/>
          <a:ext cx="1023481" cy="13393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5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8400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Pitch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47766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4776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83" name="Table 14">
            <a:extLst>
              <a:ext uri="{FF2B5EF4-FFF2-40B4-BE49-F238E27FC236}">
                <a16:creationId xmlns:a16="http://schemas.microsoft.com/office/drawing/2014/main" id="{6DE35870-3D73-07EC-17C5-E42FC0F73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02953"/>
              </p:ext>
            </p:extLst>
          </p:nvPr>
        </p:nvGraphicFramePr>
        <p:xfrm>
          <a:off x="7127421" y="3970007"/>
          <a:ext cx="969872" cy="13380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878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721994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8363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4772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4772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84" name="Table 14">
            <a:extLst>
              <a:ext uri="{FF2B5EF4-FFF2-40B4-BE49-F238E27FC236}">
                <a16:creationId xmlns:a16="http://schemas.microsoft.com/office/drawing/2014/main" id="{BD2FEF15-A2CA-17AC-CEBC-15F954B38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688007"/>
              </p:ext>
            </p:extLst>
          </p:nvPr>
        </p:nvGraphicFramePr>
        <p:xfrm>
          <a:off x="8106203" y="3965772"/>
          <a:ext cx="1023485" cy="13380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581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761904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836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Yaw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47720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4772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85" name="Table 14">
            <a:extLst>
              <a:ext uri="{FF2B5EF4-FFF2-40B4-BE49-F238E27FC236}">
                <a16:creationId xmlns:a16="http://schemas.microsoft.com/office/drawing/2014/main" id="{611AC8B5-A38C-1E90-7F1A-3F4EF4D04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5713"/>
              </p:ext>
            </p:extLst>
          </p:nvPr>
        </p:nvGraphicFramePr>
        <p:xfrm>
          <a:off x="9152738" y="3976955"/>
          <a:ext cx="1023481" cy="13393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5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8400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Pitch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47766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4776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86" name="Table 14">
            <a:extLst>
              <a:ext uri="{FF2B5EF4-FFF2-40B4-BE49-F238E27FC236}">
                <a16:creationId xmlns:a16="http://schemas.microsoft.com/office/drawing/2014/main" id="{33D231B4-E9BA-4B03-024E-38A9F6482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73026"/>
              </p:ext>
            </p:extLst>
          </p:nvPr>
        </p:nvGraphicFramePr>
        <p:xfrm>
          <a:off x="10141166" y="3981190"/>
          <a:ext cx="969872" cy="13380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878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721994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8363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4772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4772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87" name="Table 14">
            <a:extLst>
              <a:ext uri="{FF2B5EF4-FFF2-40B4-BE49-F238E27FC236}">
                <a16:creationId xmlns:a16="http://schemas.microsoft.com/office/drawing/2014/main" id="{D7E49E68-DBB4-C558-1F53-3A5E6D589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30209"/>
              </p:ext>
            </p:extLst>
          </p:nvPr>
        </p:nvGraphicFramePr>
        <p:xfrm>
          <a:off x="11119948" y="3976955"/>
          <a:ext cx="1023485" cy="13380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581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761904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836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Yaw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47720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4772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94" name="Table 14">
            <a:extLst>
              <a:ext uri="{FF2B5EF4-FFF2-40B4-BE49-F238E27FC236}">
                <a16:creationId xmlns:a16="http://schemas.microsoft.com/office/drawing/2014/main" id="{D6AF9C33-633B-1E21-0256-75AA3E62E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215964"/>
              </p:ext>
            </p:extLst>
          </p:nvPr>
        </p:nvGraphicFramePr>
        <p:xfrm>
          <a:off x="19664" y="3961537"/>
          <a:ext cx="1023481" cy="13393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5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8400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Pitch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47766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4776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95" name="Table 14">
            <a:extLst>
              <a:ext uri="{FF2B5EF4-FFF2-40B4-BE49-F238E27FC236}">
                <a16:creationId xmlns:a16="http://schemas.microsoft.com/office/drawing/2014/main" id="{ECF389EA-2C02-BD98-AA31-60F72A9B7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25820"/>
              </p:ext>
            </p:extLst>
          </p:nvPr>
        </p:nvGraphicFramePr>
        <p:xfrm>
          <a:off x="1008092" y="3965772"/>
          <a:ext cx="969872" cy="13380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878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721994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8363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4772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</a:t>
                      </a:r>
                    </a:p>
                    <a:p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4772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96" name="Table 14">
            <a:extLst>
              <a:ext uri="{FF2B5EF4-FFF2-40B4-BE49-F238E27FC236}">
                <a16:creationId xmlns:a16="http://schemas.microsoft.com/office/drawing/2014/main" id="{D6DED465-6FC0-38ED-4231-2297711ED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88406"/>
              </p:ext>
            </p:extLst>
          </p:nvPr>
        </p:nvGraphicFramePr>
        <p:xfrm>
          <a:off x="1986874" y="3961537"/>
          <a:ext cx="1023485" cy="13380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581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761904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836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Yaw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47720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4772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97" name="Table 14">
            <a:extLst>
              <a:ext uri="{FF2B5EF4-FFF2-40B4-BE49-F238E27FC236}">
                <a16:creationId xmlns:a16="http://schemas.microsoft.com/office/drawing/2014/main" id="{83CAF6FC-CCAF-822C-E21B-F459F3F2C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74233"/>
              </p:ext>
            </p:extLst>
          </p:nvPr>
        </p:nvGraphicFramePr>
        <p:xfrm>
          <a:off x="3033409" y="3972720"/>
          <a:ext cx="1023481" cy="133933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1580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761901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8400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Pitch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477663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47766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98" name="Table 14">
            <a:extLst>
              <a:ext uri="{FF2B5EF4-FFF2-40B4-BE49-F238E27FC236}">
                <a16:creationId xmlns:a16="http://schemas.microsoft.com/office/drawing/2014/main" id="{54980321-E2F5-176E-767E-B851B8E38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610091"/>
              </p:ext>
            </p:extLst>
          </p:nvPr>
        </p:nvGraphicFramePr>
        <p:xfrm>
          <a:off x="4021837" y="3976955"/>
          <a:ext cx="969872" cy="13380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7878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721994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8363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4772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47720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graphicFrame>
        <p:nvGraphicFramePr>
          <p:cNvPr id="99" name="Table 14">
            <a:extLst>
              <a:ext uri="{FF2B5EF4-FFF2-40B4-BE49-F238E27FC236}">
                <a16:creationId xmlns:a16="http://schemas.microsoft.com/office/drawing/2014/main" id="{90E021C7-17EC-8EF1-43F7-457AEF2E7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846642"/>
              </p:ext>
            </p:extLst>
          </p:nvPr>
        </p:nvGraphicFramePr>
        <p:xfrm>
          <a:off x="5000619" y="3972720"/>
          <a:ext cx="1023485" cy="133804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581">
                  <a:extLst>
                    <a:ext uri="{9D8B030D-6E8A-4147-A177-3AD203B41FA5}">
                      <a16:colId xmlns:a16="http://schemas.microsoft.com/office/drawing/2014/main" val="1351111636"/>
                    </a:ext>
                  </a:extLst>
                </a:gridCol>
                <a:gridCol w="761904">
                  <a:extLst>
                    <a:ext uri="{9D8B030D-6E8A-4147-A177-3AD203B41FA5}">
                      <a16:colId xmlns:a16="http://schemas.microsoft.com/office/drawing/2014/main" val="1646384432"/>
                    </a:ext>
                  </a:extLst>
                </a:gridCol>
              </a:tblGrid>
              <a:tr h="38363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Yaw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16183"/>
                  </a:ext>
                </a:extLst>
              </a:tr>
              <a:tr h="477206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448772"/>
                  </a:ext>
                </a:extLst>
              </a:tr>
              <a:tr h="4772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0101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595E3412-698A-38A5-959C-D89B66C2DB19}"/>
              </a:ext>
            </a:extLst>
          </p:cNvPr>
          <p:cNvSpPr/>
          <p:nvPr/>
        </p:nvSpPr>
        <p:spPr>
          <a:xfrm>
            <a:off x="3376681" y="5312301"/>
            <a:ext cx="26095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Directionality of Changes </a:t>
            </a:r>
          </a:p>
          <a:p>
            <a:r>
              <a:rPr lang="en-US" sz="1200" dirty="0"/>
              <a:t>B-Buccal</a:t>
            </a:r>
          </a:p>
          <a:p>
            <a:r>
              <a:rPr lang="en-US" sz="1200" dirty="0"/>
              <a:t>L- Lingual</a:t>
            </a:r>
          </a:p>
          <a:p>
            <a:r>
              <a:rPr lang="en-US" sz="1200" dirty="0"/>
              <a:t>E- Extrusion</a:t>
            </a:r>
          </a:p>
          <a:p>
            <a:r>
              <a:rPr lang="en-US" sz="1200" dirty="0"/>
              <a:t>I- Intrusion</a:t>
            </a:r>
          </a:p>
          <a:p>
            <a:r>
              <a:rPr lang="en-US" sz="1200" dirty="0"/>
              <a:t>MR- Mesial Rotation</a:t>
            </a:r>
          </a:p>
          <a:p>
            <a:r>
              <a:rPr lang="en-US" sz="1200" dirty="0"/>
              <a:t>DR – Distal Rotation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422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328C845C-3E94-AC3E-289F-87E4C2C43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76" y="757238"/>
            <a:ext cx="2896275" cy="2771775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4797EBA8-6F07-B3C3-E8B3-DB436093F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959" y="757238"/>
            <a:ext cx="3684251" cy="2767010"/>
          </a:xfrm>
          <a:prstGeom prst="rect">
            <a:avLst/>
          </a:prstGeom>
        </p:spPr>
      </p:pic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4FA0F4FF-793C-7DFB-01DC-28F9BF55C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818" y="757238"/>
            <a:ext cx="4726145" cy="2767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A7FE50-C00F-6164-701B-BC7F3833D841}"/>
              </a:ext>
            </a:extLst>
          </p:cNvPr>
          <p:cNvSpPr txBox="1"/>
          <p:nvPr/>
        </p:nvSpPr>
        <p:spPr>
          <a:xfrm>
            <a:off x="1428750" y="3886200"/>
            <a:ext cx="60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Yaw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229B6-4EBF-79CF-44C2-A36D85B0B10A}"/>
              </a:ext>
            </a:extLst>
          </p:cNvPr>
          <p:cNvSpPr txBox="1"/>
          <p:nvPr/>
        </p:nvSpPr>
        <p:spPr>
          <a:xfrm>
            <a:off x="4879123" y="3886200"/>
            <a:ext cx="64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0225D0-07D0-E97B-377F-C82FDBDC63B7}"/>
              </a:ext>
            </a:extLst>
          </p:cNvPr>
          <p:cNvSpPr txBox="1"/>
          <p:nvPr/>
        </p:nvSpPr>
        <p:spPr>
          <a:xfrm>
            <a:off x="8996308" y="3701534"/>
            <a:ext cx="53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Roll</a:t>
            </a:r>
          </a:p>
        </p:txBody>
      </p:sp>
    </p:spTree>
    <p:extLst>
      <p:ext uri="{BB962C8B-B14F-4D97-AF65-F5344CB8AC3E}">
        <p14:creationId xmlns:p14="http://schemas.microsoft.com/office/powerpoint/2010/main" val="280844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417</Words>
  <Application>Microsoft Macintosh PowerPoint</Application>
  <PresentationFormat>Widescreen</PresentationFormat>
  <Paragraphs>389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Marcela Gurgel</dc:creator>
  <cp:lastModifiedBy>Marcela Gurgel</cp:lastModifiedBy>
  <cp:revision>4</cp:revision>
  <dcterms:created xsi:type="dcterms:W3CDTF">2022-06-10T15:57:15Z</dcterms:created>
  <dcterms:modified xsi:type="dcterms:W3CDTF">2022-08-01T18:32:40Z</dcterms:modified>
</cp:coreProperties>
</file>