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Lst>
  <p:sldSz cx="32918400" cy="40233600"/>
  <p:notesSz cx="6858000" cy="9144000"/>
  <p:defaultTextStyle>
    <a:defPPr>
      <a:defRPr lang="en-US"/>
    </a:defPPr>
    <a:lvl1pPr marL="0" algn="l" defTabSz="2419853" rtl="0" eaLnBrk="1" latinLnBrk="0" hangingPunct="1">
      <a:defRPr sz="9500" kern="1200">
        <a:solidFill>
          <a:schemeClr val="tx1"/>
        </a:solidFill>
        <a:latin typeface="+mn-lt"/>
        <a:ea typeface="+mn-ea"/>
        <a:cs typeface="+mn-cs"/>
      </a:defRPr>
    </a:lvl1pPr>
    <a:lvl2pPr marL="2419853" algn="l" defTabSz="2419853" rtl="0" eaLnBrk="1" latinLnBrk="0" hangingPunct="1">
      <a:defRPr sz="9500" kern="1200">
        <a:solidFill>
          <a:schemeClr val="tx1"/>
        </a:solidFill>
        <a:latin typeface="+mn-lt"/>
        <a:ea typeface="+mn-ea"/>
        <a:cs typeface="+mn-cs"/>
      </a:defRPr>
    </a:lvl2pPr>
    <a:lvl3pPr marL="4839706" algn="l" defTabSz="2419853" rtl="0" eaLnBrk="1" latinLnBrk="0" hangingPunct="1">
      <a:defRPr sz="9500" kern="1200">
        <a:solidFill>
          <a:schemeClr val="tx1"/>
        </a:solidFill>
        <a:latin typeface="+mn-lt"/>
        <a:ea typeface="+mn-ea"/>
        <a:cs typeface="+mn-cs"/>
      </a:defRPr>
    </a:lvl3pPr>
    <a:lvl4pPr marL="7259559" algn="l" defTabSz="2419853" rtl="0" eaLnBrk="1" latinLnBrk="0" hangingPunct="1">
      <a:defRPr sz="9500" kern="1200">
        <a:solidFill>
          <a:schemeClr val="tx1"/>
        </a:solidFill>
        <a:latin typeface="+mn-lt"/>
        <a:ea typeface="+mn-ea"/>
        <a:cs typeface="+mn-cs"/>
      </a:defRPr>
    </a:lvl4pPr>
    <a:lvl5pPr marL="9679412" algn="l" defTabSz="2419853" rtl="0" eaLnBrk="1" latinLnBrk="0" hangingPunct="1">
      <a:defRPr sz="9500" kern="1200">
        <a:solidFill>
          <a:schemeClr val="tx1"/>
        </a:solidFill>
        <a:latin typeface="+mn-lt"/>
        <a:ea typeface="+mn-ea"/>
        <a:cs typeface="+mn-cs"/>
      </a:defRPr>
    </a:lvl5pPr>
    <a:lvl6pPr marL="12099265" algn="l" defTabSz="2419853" rtl="0" eaLnBrk="1" latinLnBrk="0" hangingPunct="1">
      <a:defRPr sz="9500" kern="1200">
        <a:solidFill>
          <a:schemeClr val="tx1"/>
        </a:solidFill>
        <a:latin typeface="+mn-lt"/>
        <a:ea typeface="+mn-ea"/>
        <a:cs typeface="+mn-cs"/>
      </a:defRPr>
    </a:lvl6pPr>
    <a:lvl7pPr marL="14519118" algn="l" defTabSz="2419853" rtl="0" eaLnBrk="1" latinLnBrk="0" hangingPunct="1">
      <a:defRPr sz="9500" kern="1200">
        <a:solidFill>
          <a:schemeClr val="tx1"/>
        </a:solidFill>
        <a:latin typeface="+mn-lt"/>
        <a:ea typeface="+mn-ea"/>
        <a:cs typeface="+mn-cs"/>
      </a:defRPr>
    </a:lvl7pPr>
    <a:lvl8pPr marL="16938972" algn="l" defTabSz="2419853" rtl="0" eaLnBrk="1" latinLnBrk="0" hangingPunct="1">
      <a:defRPr sz="9500" kern="1200">
        <a:solidFill>
          <a:schemeClr val="tx1"/>
        </a:solidFill>
        <a:latin typeface="+mn-lt"/>
        <a:ea typeface="+mn-ea"/>
        <a:cs typeface="+mn-cs"/>
      </a:defRPr>
    </a:lvl8pPr>
    <a:lvl9pPr marL="19358825" algn="l" defTabSz="2419853" rtl="0" eaLnBrk="1" latinLnBrk="0" hangingPunct="1">
      <a:defRPr sz="95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p:scale>
          <a:sx n="45" d="100"/>
          <a:sy n="45" d="100"/>
        </p:scale>
        <p:origin x="-192" y="1936"/>
      </p:cViewPr>
      <p:guideLst>
        <p:guide orient="horz" pos="12672"/>
        <p:guide pos="10368"/>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interSettings" Target="printerSettings/printerSettings1.bin"/><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8880" y="12498502"/>
            <a:ext cx="27980640" cy="8624147"/>
          </a:xfrm>
        </p:spPr>
        <p:txBody>
          <a:bodyPr/>
          <a:lstStyle/>
          <a:p>
            <a:r>
              <a:rPr lang="en-US" smtClean="0"/>
              <a:t>Click to edit Master title style</a:t>
            </a:r>
            <a:endParaRPr lang="en-US"/>
          </a:p>
        </p:txBody>
      </p:sp>
      <p:sp>
        <p:nvSpPr>
          <p:cNvPr id="3" name="Subtitle 2"/>
          <p:cNvSpPr>
            <a:spLocks noGrp="1"/>
          </p:cNvSpPr>
          <p:nvPr>
            <p:ph type="subTitle" idx="1"/>
          </p:nvPr>
        </p:nvSpPr>
        <p:spPr>
          <a:xfrm>
            <a:off x="4937760" y="22799040"/>
            <a:ext cx="23042880" cy="10281920"/>
          </a:xfrm>
        </p:spPr>
        <p:txBody>
          <a:bodyPr/>
          <a:lstStyle>
            <a:lvl1pPr marL="0" indent="0" algn="ctr">
              <a:buNone/>
              <a:defRPr>
                <a:solidFill>
                  <a:schemeClr val="tx1">
                    <a:tint val="75000"/>
                  </a:schemeClr>
                </a:solidFill>
              </a:defRPr>
            </a:lvl1pPr>
            <a:lvl2pPr marL="2419853" indent="0" algn="ctr">
              <a:buNone/>
              <a:defRPr>
                <a:solidFill>
                  <a:schemeClr val="tx1">
                    <a:tint val="75000"/>
                  </a:schemeClr>
                </a:solidFill>
              </a:defRPr>
            </a:lvl2pPr>
            <a:lvl3pPr marL="4839706" indent="0" algn="ctr">
              <a:buNone/>
              <a:defRPr>
                <a:solidFill>
                  <a:schemeClr val="tx1">
                    <a:tint val="75000"/>
                  </a:schemeClr>
                </a:solidFill>
              </a:defRPr>
            </a:lvl3pPr>
            <a:lvl4pPr marL="7259559" indent="0" algn="ctr">
              <a:buNone/>
              <a:defRPr>
                <a:solidFill>
                  <a:schemeClr val="tx1">
                    <a:tint val="75000"/>
                  </a:schemeClr>
                </a:solidFill>
              </a:defRPr>
            </a:lvl4pPr>
            <a:lvl5pPr marL="9679412" indent="0" algn="ctr">
              <a:buNone/>
              <a:defRPr>
                <a:solidFill>
                  <a:schemeClr val="tx1">
                    <a:tint val="75000"/>
                  </a:schemeClr>
                </a:solidFill>
              </a:defRPr>
            </a:lvl5pPr>
            <a:lvl6pPr marL="12099265" indent="0" algn="ctr">
              <a:buNone/>
              <a:defRPr>
                <a:solidFill>
                  <a:schemeClr val="tx1">
                    <a:tint val="75000"/>
                  </a:schemeClr>
                </a:solidFill>
              </a:defRPr>
            </a:lvl6pPr>
            <a:lvl7pPr marL="14519118" indent="0" algn="ctr">
              <a:buNone/>
              <a:defRPr>
                <a:solidFill>
                  <a:schemeClr val="tx1">
                    <a:tint val="75000"/>
                  </a:schemeClr>
                </a:solidFill>
              </a:defRPr>
            </a:lvl7pPr>
            <a:lvl8pPr marL="16938972" indent="0" algn="ctr">
              <a:buNone/>
              <a:defRPr>
                <a:solidFill>
                  <a:schemeClr val="tx1">
                    <a:tint val="75000"/>
                  </a:schemeClr>
                </a:solidFill>
              </a:defRPr>
            </a:lvl8pPr>
            <a:lvl9pPr marL="19358825"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1DD2820-0D82-454D-80AC-966B62AB1E49}" type="datetimeFigureOut">
              <a:rPr lang="en-US" smtClean="0"/>
              <a:t>3/17/17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14123E-F9A8-7344-9623-84C7A01C4807}" type="slidenum">
              <a:rPr lang="en-US" smtClean="0"/>
              <a:t>‹#›</a:t>
            </a:fld>
            <a:endParaRPr lang="en-US"/>
          </a:p>
        </p:txBody>
      </p:sp>
    </p:spTree>
    <p:extLst>
      <p:ext uri="{BB962C8B-B14F-4D97-AF65-F5344CB8AC3E}">
        <p14:creationId xmlns:p14="http://schemas.microsoft.com/office/powerpoint/2010/main" val="10791897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1DD2820-0D82-454D-80AC-966B62AB1E49}" type="datetimeFigureOut">
              <a:rPr lang="en-US" smtClean="0"/>
              <a:t>3/17/17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14123E-F9A8-7344-9623-84C7A01C4807}" type="slidenum">
              <a:rPr lang="en-US" smtClean="0"/>
              <a:t>‹#›</a:t>
            </a:fld>
            <a:endParaRPr lang="en-US"/>
          </a:p>
        </p:txBody>
      </p:sp>
    </p:spTree>
    <p:extLst>
      <p:ext uri="{BB962C8B-B14F-4D97-AF65-F5344CB8AC3E}">
        <p14:creationId xmlns:p14="http://schemas.microsoft.com/office/powerpoint/2010/main" val="30310877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5919314" y="9453036"/>
            <a:ext cx="26660477" cy="20139152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926463" y="9453036"/>
            <a:ext cx="79444213" cy="20139152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1DD2820-0D82-454D-80AC-966B62AB1E49}" type="datetimeFigureOut">
              <a:rPr lang="en-US" smtClean="0"/>
              <a:t>3/17/17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14123E-F9A8-7344-9623-84C7A01C4807}" type="slidenum">
              <a:rPr lang="en-US" smtClean="0"/>
              <a:t>‹#›</a:t>
            </a:fld>
            <a:endParaRPr lang="en-US"/>
          </a:p>
        </p:txBody>
      </p:sp>
    </p:spTree>
    <p:extLst>
      <p:ext uri="{BB962C8B-B14F-4D97-AF65-F5344CB8AC3E}">
        <p14:creationId xmlns:p14="http://schemas.microsoft.com/office/powerpoint/2010/main" val="34604185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1DD2820-0D82-454D-80AC-966B62AB1E49}" type="datetimeFigureOut">
              <a:rPr lang="en-US" smtClean="0"/>
              <a:t>3/17/17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14123E-F9A8-7344-9623-84C7A01C4807}" type="slidenum">
              <a:rPr lang="en-US" smtClean="0"/>
              <a:t>‹#›</a:t>
            </a:fld>
            <a:endParaRPr lang="en-US"/>
          </a:p>
        </p:txBody>
      </p:sp>
    </p:spTree>
    <p:extLst>
      <p:ext uri="{BB962C8B-B14F-4D97-AF65-F5344CB8AC3E}">
        <p14:creationId xmlns:p14="http://schemas.microsoft.com/office/powerpoint/2010/main" val="341578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00327" y="25853816"/>
            <a:ext cx="27980640" cy="7990840"/>
          </a:xfrm>
        </p:spPr>
        <p:txBody>
          <a:bodyPr anchor="t"/>
          <a:lstStyle>
            <a:lvl1pPr algn="l">
              <a:defRPr sz="21200" b="1" cap="all"/>
            </a:lvl1pPr>
          </a:lstStyle>
          <a:p>
            <a:r>
              <a:rPr lang="en-US" smtClean="0"/>
              <a:t>Click to edit Master title style</a:t>
            </a:r>
            <a:endParaRPr lang="en-US"/>
          </a:p>
        </p:txBody>
      </p:sp>
      <p:sp>
        <p:nvSpPr>
          <p:cNvPr id="3" name="Text Placeholder 2"/>
          <p:cNvSpPr>
            <a:spLocks noGrp="1"/>
          </p:cNvSpPr>
          <p:nvPr>
            <p:ph type="body" idx="1"/>
          </p:nvPr>
        </p:nvSpPr>
        <p:spPr>
          <a:xfrm>
            <a:off x="2600327" y="17052723"/>
            <a:ext cx="27980640" cy="8801097"/>
          </a:xfrm>
        </p:spPr>
        <p:txBody>
          <a:bodyPr anchor="b"/>
          <a:lstStyle>
            <a:lvl1pPr marL="0" indent="0">
              <a:buNone/>
              <a:defRPr sz="10500">
                <a:solidFill>
                  <a:schemeClr val="tx1">
                    <a:tint val="75000"/>
                  </a:schemeClr>
                </a:solidFill>
              </a:defRPr>
            </a:lvl1pPr>
            <a:lvl2pPr marL="2419853" indent="0">
              <a:buNone/>
              <a:defRPr sz="9500">
                <a:solidFill>
                  <a:schemeClr val="tx1">
                    <a:tint val="75000"/>
                  </a:schemeClr>
                </a:solidFill>
              </a:defRPr>
            </a:lvl2pPr>
            <a:lvl3pPr marL="4839706" indent="0">
              <a:buNone/>
              <a:defRPr sz="8500">
                <a:solidFill>
                  <a:schemeClr val="tx1">
                    <a:tint val="75000"/>
                  </a:schemeClr>
                </a:solidFill>
              </a:defRPr>
            </a:lvl3pPr>
            <a:lvl4pPr marL="7259559" indent="0">
              <a:buNone/>
              <a:defRPr sz="7400">
                <a:solidFill>
                  <a:schemeClr val="tx1">
                    <a:tint val="75000"/>
                  </a:schemeClr>
                </a:solidFill>
              </a:defRPr>
            </a:lvl4pPr>
            <a:lvl5pPr marL="9679412" indent="0">
              <a:buNone/>
              <a:defRPr sz="7400">
                <a:solidFill>
                  <a:schemeClr val="tx1">
                    <a:tint val="75000"/>
                  </a:schemeClr>
                </a:solidFill>
              </a:defRPr>
            </a:lvl5pPr>
            <a:lvl6pPr marL="12099265" indent="0">
              <a:buNone/>
              <a:defRPr sz="7400">
                <a:solidFill>
                  <a:schemeClr val="tx1">
                    <a:tint val="75000"/>
                  </a:schemeClr>
                </a:solidFill>
              </a:defRPr>
            </a:lvl6pPr>
            <a:lvl7pPr marL="14519118" indent="0">
              <a:buNone/>
              <a:defRPr sz="7400">
                <a:solidFill>
                  <a:schemeClr val="tx1">
                    <a:tint val="75000"/>
                  </a:schemeClr>
                </a:solidFill>
              </a:defRPr>
            </a:lvl7pPr>
            <a:lvl8pPr marL="16938972" indent="0">
              <a:buNone/>
              <a:defRPr sz="7400">
                <a:solidFill>
                  <a:schemeClr val="tx1">
                    <a:tint val="75000"/>
                  </a:schemeClr>
                </a:solidFill>
              </a:defRPr>
            </a:lvl8pPr>
            <a:lvl9pPr marL="19358825" indent="0">
              <a:buNone/>
              <a:defRPr sz="7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1DD2820-0D82-454D-80AC-966B62AB1E49}" type="datetimeFigureOut">
              <a:rPr lang="en-US" smtClean="0"/>
              <a:t>3/17/17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14123E-F9A8-7344-9623-84C7A01C4807}" type="slidenum">
              <a:rPr lang="en-US" smtClean="0"/>
              <a:t>‹#›</a:t>
            </a:fld>
            <a:endParaRPr lang="en-US"/>
          </a:p>
        </p:txBody>
      </p:sp>
    </p:spTree>
    <p:extLst>
      <p:ext uri="{BB962C8B-B14F-4D97-AF65-F5344CB8AC3E}">
        <p14:creationId xmlns:p14="http://schemas.microsoft.com/office/powerpoint/2010/main" val="4789902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926461" y="55079059"/>
            <a:ext cx="53052343" cy="155765503"/>
          </a:xfrm>
        </p:spPr>
        <p:txBody>
          <a:bodyPr/>
          <a:lstStyle>
            <a:lvl1pPr>
              <a:defRPr sz="14800"/>
            </a:lvl1pPr>
            <a:lvl2pPr>
              <a:defRPr sz="12700"/>
            </a:lvl2pPr>
            <a:lvl3pPr>
              <a:defRPr sz="10500"/>
            </a:lvl3pPr>
            <a:lvl4pPr>
              <a:defRPr sz="9500"/>
            </a:lvl4pPr>
            <a:lvl5pPr>
              <a:defRPr sz="9500"/>
            </a:lvl5pPr>
            <a:lvl6pPr>
              <a:defRPr sz="9500"/>
            </a:lvl6pPr>
            <a:lvl7pPr>
              <a:defRPr sz="9500"/>
            </a:lvl7pPr>
            <a:lvl8pPr>
              <a:defRPr sz="9500"/>
            </a:lvl8pPr>
            <a:lvl9pPr>
              <a:defRPr sz="9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9527446" y="55079059"/>
            <a:ext cx="53052347" cy="155765503"/>
          </a:xfrm>
        </p:spPr>
        <p:txBody>
          <a:bodyPr/>
          <a:lstStyle>
            <a:lvl1pPr>
              <a:defRPr sz="14800"/>
            </a:lvl1pPr>
            <a:lvl2pPr>
              <a:defRPr sz="12700"/>
            </a:lvl2pPr>
            <a:lvl3pPr>
              <a:defRPr sz="10500"/>
            </a:lvl3pPr>
            <a:lvl4pPr>
              <a:defRPr sz="9500"/>
            </a:lvl4pPr>
            <a:lvl5pPr>
              <a:defRPr sz="9500"/>
            </a:lvl5pPr>
            <a:lvl6pPr>
              <a:defRPr sz="9500"/>
            </a:lvl6pPr>
            <a:lvl7pPr>
              <a:defRPr sz="9500"/>
            </a:lvl7pPr>
            <a:lvl8pPr>
              <a:defRPr sz="9500"/>
            </a:lvl8pPr>
            <a:lvl9pPr>
              <a:defRPr sz="9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1DD2820-0D82-454D-80AC-966B62AB1E49}" type="datetimeFigureOut">
              <a:rPr lang="en-US" smtClean="0"/>
              <a:t>3/17/17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14123E-F9A8-7344-9623-84C7A01C4807}" type="slidenum">
              <a:rPr lang="en-US" smtClean="0"/>
              <a:t>‹#›</a:t>
            </a:fld>
            <a:endParaRPr lang="en-US"/>
          </a:p>
        </p:txBody>
      </p:sp>
    </p:spTree>
    <p:extLst>
      <p:ext uri="{BB962C8B-B14F-4D97-AF65-F5344CB8AC3E}">
        <p14:creationId xmlns:p14="http://schemas.microsoft.com/office/powerpoint/2010/main" val="37190442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45920" y="1611210"/>
            <a:ext cx="29626560" cy="67056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645924" y="9005996"/>
            <a:ext cx="14544677" cy="3753270"/>
          </a:xfrm>
        </p:spPr>
        <p:txBody>
          <a:bodyPr anchor="b"/>
          <a:lstStyle>
            <a:lvl1pPr marL="0" indent="0">
              <a:buNone/>
              <a:defRPr sz="12700" b="1"/>
            </a:lvl1pPr>
            <a:lvl2pPr marL="2419853" indent="0">
              <a:buNone/>
              <a:defRPr sz="10500" b="1"/>
            </a:lvl2pPr>
            <a:lvl3pPr marL="4839706" indent="0">
              <a:buNone/>
              <a:defRPr sz="9500" b="1"/>
            </a:lvl3pPr>
            <a:lvl4pPr marL="7259559" indent="0">
              <a:buNone/>
              <a:defRPr sz="8500" b="1"/>
            </a:lvl4pPr>
            <a:lvl5pPr marL="9679412" indent="0">
              <a:buNone/>
              <a:defRPr sz="8500" b="1"/>
            </a:lvl5pPr>
            <a:lvl6pPr marL="12099265" indent="0">
              <a:buNone/>
              <a:defRPr sz="8500" b="1"/>
            </a:lvl6pPr>
            <a:lvl7pPr marL="14519118" indent="0">
              <a:buNone/>
              <a:defRPr sz="8500" b="1"/>
            </a:lvl7pPr>
            <a:lvl8pPr marL="16938972" indent="0">
              <a:buNone/>
              <a:defRPr sz="8500" b="1"/>
            </a:lvl8pPr>
            <a:lvl9pPr marL="19358825" indent="0">
              <a:buNone/>
              <a:defRPr sz="8500" b="1"/>
            </a:lvl9pPr>
          </a:lstStyle>
          <a:p>
            <a:pPr lvl="0"/>
            <a:r>
              <a:rPr lang="en-US" smtClean="0"/>
              <a:t>Click to edit Master text styles</a:t>
            </a:r>
          </a:p>
        </p:txBody>
      </p:sp>
      <p:sp>
        <p:nvSpPr>
          <p:cNvPr id="4" name="Content Placeholder 3"/>
          <p:cNvSpPr>
            <a:spLocks noGrp="1"/>
          </p:cNvSpPr>
          <p:nvPr>
            <p:ph sz="half" idx="2"/>
          </p:nvPr>
        </p:nvSpPr>
        <p:spPr>
          <a:xfrm>
            <a:off x="1645924" y="12759266"/>
            <a:ext cx="14544677" cy="23180890"/>
          </a:xfrm>
        </p:spPr>
        <p:txBody>
          <a:bodyPr/>
          <a:lstStyle>
            <a:lvl1pPr>
              <a:defRPr sz="12700"/>
            </a:lvl1pPr>
            <a:lvl2pPr>
              <a:defRPr sz="10500"/>
            </a:lvl2pPr>
            <a:lvl3pPr>
              <a:defRPr sz="9500"/>
            </a:lvl3pPr>
            <a:lvl4pPr>
              <a:defRPr sz="8500"/>
            </a:lvl4pPr>
            <a:lvl5pPr>
              <a:defRPr sz="8500"/>
            </a:lvl5pPr>
            <a:lvl6pPr>
              <a:defRPr sz="8500"/>
            </a:lvl6pPr>
            <a:lvl7pPr>
              <a:defRPr sz="8500"/>
            </a:lvl7pPr>
            <a:lvl8pPr>
              <a:defRPr sz="8500"/>
            </a:lvl8pPr>
            <a:lvl9pPr>
              <a:defRPr sz="8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6722092" y="9005996"/>
            <a:ext cx="14550390" cy="3753270"/>
          </a:xfrm>
        </p:spPr>
        <p:txBody>
          <a:bodyPr anchor="b"/>
          <a:lstStyle>
            <a:lvl1pPr marL="0" indent="0">
              <a:buNone/>
              <a:defRPr sz="12700" b="1"/>
            </a:lvl1pPr>
            <a:lvl2pPr marL="2419853" indent="0">
              <a:buNone/>
              <a:defRPr sz="10500" b="1"/>
            </a:lvl2pPr>
            <a:lvl3pPr marL="4839706" indent="0">
              <a:buNone/>
              <a:defRPr sz="9500" b="1"/>
            </a:lvl3pPr>
            <a:lvl4pPr marL="7259559" indent="0">
              <a:buNone/>
              <a:defRPr sz="8500" b="1"/>
            </a:lvl4pPr>
            <a:lvl5pPr marL="9679412" indent="0">
              <a:buNone/>
              <a:defRPr sz="8500" b="1"/>
            </a:lvl5pPr>
            <a:lvl6pPr marL="12099265" indent="0">
              <a:buNone/>
              <a:defRPr sz="8500" b="1"/>
            </a:lvl6pPr>
            <a:lvl7pPr marL="14519118" indent="0">
              <a:buNone/>
              <a:defRPr sz="8500" b="1"/>
            </a:lvl7pPr>
            <a:lvl8pPr marL="16938972" indent="0">
              <a:buNone/>
              <a:defRPr sz="8500" b="1"/>
            </a:lvl8pPr>
            <a:lvl9pPr marL="19358825" indent="0">
              <a:buNone/>
              <a:defRPr sz="8500" b="1"/>
            </a:lvl9pPr>
          </a:lstStyle>
          <a:p>
            <a:pPr lvl="0"/>
            <a:r>
              <a:rPr lang="en-US" smtClean="0"/>
              <a:t>Click to edit Master text styles</a:t>
            </a:r>
          </a:p>
        </p:txBody>
      </p:sp>
      <p:sp>
        <p:nvSpPr>
          <p:cNvPr id="6" name="Content Placeholder 5"/>
          <p:cNvSpPr>
            <a:spLocks noGrp="1"/>
          </p:cNvSpPr>
          <p:nvPr>
            <p:ph sz="quarter" idx="4"/>
          </p:nvPr>
        </p:nvSpPr>
        <p:spPr>
          <a:xfrm>
            <a:off x="16722092" y="12759266"/>
            <a:ext cx="14550390" cy="23180890"/>
          </a:xfrm>
        </p:spPr>
        <p:txBody>
          <a:bodyPr/>
          <a:lstStyle>
            <a:lvl1pPr>
              <a:defRPr sz="12700"/>
            </a:lvl1pPr>
            <a:lvl2pPr>
              <a:defRPr sz="10500"/>
            </a:lvl2pPr>
            <a:lvl3pPr>
              <a:defRPr sz="9500"/>
            </a:lvl3pPr>
            <a:lvl4pPr>
              <a:defRPr sz="8500"/>
            </a:lvl4pPr>
            <a:lvl5pPr>
              <a:defRPr sz="8500"/>
            </a:lvl5pPr>
            <a:lvl6pPr>
              <a:defRPr sz="8500"/>
            </a:lvl6pPr>
            <a:lvl7pPr>
              <a:defRPr sz="8500"/>
            </a:lvl7pPr>
            <a:lvl8pPr>
              <a:defRPr sz="8500"/>
            </a:lvl8pPr>
            <a:lvl9pPr>
              <a:defRPr sz="8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1DD2820-0D82-454D-80AC-966B62AB1E49}" type="datetimeFigureOut">
              <a:rPr lang="en-US" smtClean="0"/>
              <a:t>3/17/17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E14123E-F9A8-7344-9623-84C7A01C4807}" type="slidenum">
              <a:rPr lang="en-US" smtClean="0"/>
              <a:t>‹#›</a:t>
            </a:fld>
            <a:endParaRPr lang="en-US"/>
          </a:p>
        </p:txBody>
      </p:sp>
    </p:spTree>
    <p:extLst>
      <p:ext uri="{BB962C8B-B14F-4D97-AF65-F5344CB8AC3E}">
        <p14:creationId xmlns:p14="http://schemas.microsoft.com/office/powerpoint/2010/main" val="4248033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1DD2820-0D82-454D-80AC-966B62AB1E49}" type="datetimeFigureOut">
              <a:rPr lang="en-US" smtClean="0"/>
              <a:t>3/17/17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E14123E-F9A8-7344-9623-84C7A01C4807}" type="slidenum">
              <a:rPr lang="en-US" smtClean="0"/>
              <a:t>‹#›</a:t>
            </a:fld>
            <a:endParaRPr lang="en-US"/>
          </a:p>
        </p:txBody>
      </p:sp>
    </p:spTree>
    <p:extLst>
      <p:ext uri="{BB962C8B-B14F-4D97-AF65-F5344CB8AC3E}">
        <p14:creationId xmlns:p14="http://schemas.microsoft.com/office/powerpoint/2010/main" val="8244270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DD2820-0D82-454D-80AC-966B62AB1E49}" type="datetimeFigureOut">
              <a:rPr lang="en-US" smtClean="0"/>
              <a:t>3/17/17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E14123E-F9A8-7344-9623-84C7A01C4807}" type="slidenum">
              <a:rPr lang="en-US" smtClean="0"/>
              <a:t>‹#›</a:t>
            </a:fld>
            <a:endParaRPr lang="en-US"/>
          </a:p>
        </p:txBody>
      </p:sp>
    </p:spTree>
    <p:extLst>
      <p:ext uri="{BB962C8B-B14F-4D97-AF65-F5344CB8AC3E}">
        <p14:creationId xmlns:p14="http://schemas.microsoft.com/office/powerpoint/2010/main" val="34615650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45926" y="1601893"/>
            <a:ext cx="10829927" cy="6817360"/>
          </a:xfrm>
        </p:spPr>
        <p:txBody>
          <a:bodyPr anchor="b"/>
          <a:lstStyle>
            <a:lvl1pPr algn="l">
              <a:defRPr sz="10500" b="1"/>
            </a:lvl1pPr>
          </a:lstStyle>
          <a:p>
            <a:r>
              <a:rPr lang="en-US" smtClean="0"/>
              <a:t>Click to edit Master title style</a:t>
            </a:r>
            <a:endParaRPr lang="en-US"/>
          </a:p>
        </p:txBody>
      </p:sp>
      <p:sp>
        <p:nvSpPr>
          <p:cNvPr id="3" name="Content Placeholder 2"/>
          <p:cNvSpPr>
            <a:spLocks noGrp="1"/>
          </p:cNvSpPr>
          <p:nvPr>
            <p:ph idx="1"/>
          </p:nvPr>
        </p:nvSpPr>
        <p:spPr>
          <a:xfrm>
            <a:off x="12870180" y="1601902"/>
            <a:ext cx="18402300" cy="34338263"/>
          </a:xfrm>
        </p:spPr>
        <p:txBody>
          <a:bodyPr/>
          <a:lstStyle>
            <a:lvl1pPr>
              <a:defRPr sz="16900"/>
            </a:lvl1pPr>
            <a:lvl2pPr>
              <a:defRPr sz="14800"/>
            </a:lvl2pPr>
            <a:lvl3pPr>
              <a:defRPr sz="12700"/>
            </a:lvl3pPr>
            <a:lvl4pPr>
              <a:defRPr sz="10500"/>
            </a:lvl4pPr>
            <a:lvl5pPr>
              <a:defRPr sz="10500"/>
            </a:lvl5pPr>
            <a:lvl6pPr>
              <a:defRPr sz="10500"/>
            </a:lvl6pPr>
            <a:lvl7pPr>
              <a:defRPr sz="10500"/>
            </a:lvl7pPr>
            <a:lvl8pPr>
              <a:defRPr sz="10500"/>
            </a:lvl8pPr>
            <a:lvl9pPr>
              <a:defRPr sz="10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645926" y="8419259"/>
            <a:ext cx="10829927" cy="27520903"/>
          </a:xfrm>
        </p:spPr>
        <p:txBody>
          <a:bodyPr/>
          <a:lstStyle>
            <a:lvl1pPr marL="0" indent="0">
              <a:buNone/>
              <a:defRPr sz="7400"/>
            </a:lvl1pPr>
            <a:lvl2pPr marL="2419853" indent="0">
              <a:buNone/>
              <a:defRPr sz="6400"/>
            </a:lvl2pPr>
            <a:lvl3pPr marL="4839706" indent="0">
              <a:buNone/>
              <a:defRPr sz="5300"/>
            </a:lvl3pPr>
            <a:lvl4pPr marL="7259559" indent="0">
              <a:buNone/>
              <a:defRPr sz="4700"/>
            </a:lvl4pPr>
            <a:lvl5pPr marL="9679412" indent="0">
              <a:buNone/>
              <a:defRPr sz="4700"/>
            </a:lvl5pPr>
            <a:lvl6pPr marL="12099265" indent="0">
              <a:buNone/>
              <a:defRPr sz="4700"/>
            </a:lvl6pPr>
            <a:lvl7pPr marL="14519118" indent="0">
              <a:buNone/>
              <a:defRPr sz="4700"/>
            </a:lvl7pPr>
            <a:lvl8pPr marL="16938972" indent="0">
              <a:buNone/>
              <a:defRPr sz="4700"/>
            </a:lvl8pPr>
            <a:lvl9pPr marL="19358825" indent="0">
              <a:buNone/>
              <a:defRPr sz="47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1DD2820-0D82-454D-80AC-966B62AB1E49}" type="datetimeFigureOut">
              <a:rPr lang="en-US" smtClean="0"/>
              <a:t>3/17/17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14123E-F9A8-7344-9623-84C7A01C4807}" type="slidenum">
              <a:rPr lang="en-US" smtClean="0"/>
              <a:t>‹#›</a:t>
            </a:fld>
            <a:endParaRPr lang="en-US"/>
          </a:p>
        </p:txBody>
      </p:sp>
    </p:spTree>
    <p:extLst>
      <p:ext uri="{BB962C8B-B14F-4D97-AF65-F5344CB8AC3E}">
        <p14:creationId xmlns:p14="http://schemas.microsoft.com/office/powerpoint/2010/main" val="2003660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52237" y="28163526"/>
            <a:ext cx="19751040" cy="3324863"/>
          </a:xfrm>
        </p:spPr>
        <p:txBody>
          <a:bodyPr anchor="b"/>
          <a:lstStyle>
            <a:lvl1pPr algn="l">
              <a:defRPr sz="10500" b="1"/>
            </a:lvl1pPr>
          </a:lstStyle>
          <a:p>
            <a:r>
              <a:rPr lang="en-US" smtClean="0"/>
              <a:t>Click to edit Master title style</a:t>
            </a:r>
            <a:endParaRPr lang="en-US"/>
          </a:p>
        </p:txBody>
      </p:sp>
      <p:sp>
        <p:nvSpPr>
          <p:cNvPr id="3" name="Picture Placeholder 2"/>
          <p:cNvSpPr>
            <a:spLocks noGrp="1"/>
          </p:cNvSpPr>
          <p:nvPr>
            <p:ph type="pic" idx="1"/>
          </p:nvPr>
        </p:nvSpPr>
        <p:spPr>
          <a:xfrm>
            <a:off x="6452237" y="3594947"/>
            <a:ext cx="19751040" cy="24140160"/>
          </a:xfrm>
        </p:spPr>
        <p:txBody>
          <a:bodyPr/>
          <a:lstStyle>
            <a:lvl1pPr marL="0" indent="0">
              <a:buNone/>
              <a:defRPr sz="16900"/>
            </a:lvl1pPr>
            <a:lvl2pPr marL="2419853" indent="0">
              <a:buNone/>
              <a:defRPr sz="14800"/>
            </a:lvl2pPr>
            <a:lvl3pPr marL="4839706" indent="0">
              <a:buNone/>
              <a:defRPr sz="12700"/>
            </a:lvl3pPr>
            <a:lvl4pPr marL="7259559" indent="0">
              <a:buNone/>
              <a:defRPr sz="10500"/>
            </a:lvl4pPr>
            <a:lvl5pPr marL="9679412" indent="0">
              <a:buNone/>
              <a:defRPr sz="10500"/>
            </a:lvl5pPr>
            <a:lvl6pPr marL="12099265" indent="0">
              <a:buNone/>
              <a:defRPr sz="10500"/>
            </a:lvl6pPr>
            <a:lvl7pPr marL="14519118" indent="0">
              <a:buNone/>
              <a:defRPr sz="10500"/>
            </a:lvl7pPr>
            <a:lvl8pPr marL="16938972" indent="0">
              <a:buNone/>
              <a:defRPr sz="10500"/>
            </a:lvl8pPr>
            <a:lvl9pPr marL="19358825" indent="0">
              <a:buNone/>
              <a:defRPr sz="10500"/>
            </a:lvl9pPr>
          </a:lstStyle>
          <a:p>
            <a:endParaRPr lang="en-US"/>
          </a:p>
        </p:txBody>
      </p:sp>
      <p:sp>
        <p:nvSpPr>
          <p:cNvPr id="4" name="Text Placeholder 3"/>
          <p:cNvSpPr>
            <a:spLocks noGrp="1"/>
          </p:cNvSpPr>
          <p:nvPr>
            <p:ph type="body" sz="half" idx="2"/>
          </p:nvPr>
        </p:nvSpPr>
        <p:spPr>
          <a:xfrm>
            <a:off x="6452237" y="31488389"/>
            <a:ext cx="19751040" cy="4721857"/>
          </a:xfrm>
        </p:spPr>
        <p:txBody>
          <a:bodyPr/>
          <a:lstStyle>
            <a:lvl1pPr marL="0" indent="0">
              <a:buNone/>
              <a:defRPr sz="7400"/>
            </a:lvl1pPr>
            <a:lvl2pPr marL="2419853" indent="0">
              <a:buNone/>
              <a:defRPr sz="6400"/>
            </a:lvl2pPr>
            <a:lvl3pPr marL="4839706" indent="0">
              <a:buNone/>
              <a:defRPr sz="5300"/>
            </a:lvl3pPr>
            <a:lvl4pPr marL="7259559" indent="0">
              <a:buNone/>
              <a:defRPr sz="4700"/>
            </a:lvl4pPr>
            <a:lvl5pPr marL="9679412" indent="0">
              <a:buNone/>
              <a:defRPr sz="4700"/>
            </a:lvl5pPr>
            <a:lvl6pPr marL="12099265" indent="0">
              <a:buNone/>
              <a:defRPr sz="4700"/>
            </a:lvl6pPr>
            <a:lvl7pPr marL="14519118" indent="0">
              <a:buNone/>
              <a:defRPr sz="4700"/>
            </a:lvl7pPr>
            <a:lvl8pPr marL="16938972" indent="0">
              <a:buNone/>
              <a:defRPr sz="4700"/>
            </a:lvl8pPr>
            <a:lvl9pPr marL="19358825" indent="0">
              <a:buNone/>
              <a:defRPr sz="47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1DD2820-0D82-454D-80AC-966B62AB1E49}" type="datetimeFigureOut">
              <a:rPr lang="en-US" smtClean="0"/>
              <a:t>3/17/17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14123E-F9A8-7344-9623-84C7A01C4807}" type="slidenum">
              <a:rPr lang="en-US" smtClean="0"/>
              <a:t>‹#›</a:t>
            </a:fld>
            <a:endParaRPr lang="en-US"/>
          </a:p>
        </p:txBody>
      </p:sp>
    </p:spTree>
    <p:extLst>
      <p:ext uri="{BB962C8B-B14F-4D97-AF65-F5344CB8AC3E}">
        <p14:creationId xmlns:p14="http://schemas.microsoft.com/office/powerpoint/2010/main" val="41804291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45920" y="1611210"/>
            <a:ext cx="29626560" cy="6705600"/>
          </a:xfrm>
          <a:prstGeom prst="rect">
            <a:avLst/>
          </a:prstGeom>
        </p:spPr>
        <p:txBody>
          <a:bodyPr vert="horz" lIns="483971" tIns="241985" rIns="483971" bIns="241985"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1645920" y="9387844"/>
            <a:ext cx="29626560" cy="26552316"/>
          </a:xfrm>
          <a:prstGeom prst="rect">
            <a:avLst/>
          </a:prstGeom>
        </p:spPr>
        <p:txBody>
          <a:bodyPr vert="horz" lIns="483971" tIns="241985" rIns="483971" bIns="241985"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1645920" y="37290594"/>
            <a:ext cx="7680960" cy="2142067"/>
          </a:xfrm>
          <a:prstGeom prst="rect">
            <a:avLst/>
          </a:prstGeom>
        </p:spPr>
        <p:txBody>
          <a:bodyPr vert="horz" lIns="483971" tIns="241985" rIns="483971" bIns="241985" rtlCol="0" anchor="ctr"/>
          <a:lstStyle>
            <a:lvl1pPr algn="l">
              <a:defRPr sz="6400">
                <a:solidFill>
                  <a:schemeClr val="tx1">
                    <a:tint val="75000"/>
                  </a:schemeClr>
                </a:solidFill>
              </a:defRPr>
            </a:lvl1pPr>
          </a:lstStyle>
          <a:p>
            <a:fld id="{B1DD2820-0D82-454D-80AC-966B62AB1E49}" type="datetimeFigureOut">
              <a:rPr lang="en-US" smtClean="0"/>
              <a:t>3/17/17</a:t>
            </a:fld>
            <a:endParaRPr lang="en-US"/>
          </a:p>
        </p:txBody>
      </p:sp>
      <p:sp>
        <p:nvSpPr>
          <p:cNvPr id="5" name="Footer Placeholder 4"/>
          <p:cNvSpPr>
            <a:spLocks noGrp="1"/>
          </p:cNvSpPr>
          <p:nvPr>
            <p:ph type="ftr" sz="quarter" idx="3"/>
          </p:nvPr>
        </p:nvSpPr>
        <p:spPr>
          <a:xfrm>
            <a:off x="11247120" y="37290594"/>
            <a:ext cx="10424160" cy="2142067"/>
          </a:xfrm>
          <a:prstGeom prst="rect">
            <a:avLst/>
          </a:prstGeom>
        </p:spPr>
        <p:txBody>
          <a:bodyPr vert="horz" lIns="483971" tIns="241985" rIns="483971" bIns="241985" rtlCol="0" anchor="ctr"/>
          <a:lstStyle>
            <a:lvl1pPr algn="ctr">
              <a:defRPr sz="64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3591520" y="37290594"/>
            <a:ext cx="7680960" cy="2142067"/>
          </a:xfrm>
          <a:prstGeom prst="rect">
            <a:avLst/>
          </a:prstGeom>
        </p:spPr>
        <p:txBody>
          <a:bodyPr vert="horz" lIns="483971" tIns="241985" rIns="483971" bIns="241985" rtlCol="0" anchor="ctr"/>
          <a:lstStyle>
            <a:lvl1pPr algn="r">
              <a:defRPr sz="6400">
                <a:solidFill>
                  <a:schemeClr val="tx1">
                    <a:tint val="75000"/>
                  </a:schemeClr>
                </a:solidFill>
              </a:defRPr>
            </a:lvl1pPr>
          </a:lstStyle>
          <a:p>
            <a:fld id="{0E14123E-F9A8-7344-9623-84C7A01C4807}" type="slidenum">
              <a:rPr lang="en-US" smtClean="0"/>
              <a:t>‹#›</a:t>
            </a:fld>
            <a:endParaRPr lang="en-US"/>
          </a:p>
        </p:txBody>
      </p:sp>
    </p:spTree>
    <p:extLst>
      <p:ext uri="{BB962C8B-B14F-4D97-AF65-F5344CB8AC3E}">
        <p14:creationId xmlns:p14="http://schemas.microsoft.com/office/powerpoint/2010/main" val="23929278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419853" rtl="0" eaLnBrk="1" latinLnBrk="0" hangingPunct="1">
        <a:spcBef>
          <a:spcPct val="0"/>
        </a:spcBef>
        <a:buNone/>
        <a:defRPr sz="23300" kern="1200">
          <a:solidFill>
            <a:schemeClr val="tx1"/>
          </a:solidFill>
          <a:latin typeface="+mj-lt"/>
          <a:ea typeface="+mj-ea"/>
          <a:cs typeface="+mj-cs"/>
        </a:defRPr>
      </a:lvl1pPr>
    </p:titleStyle>
    <p:bodyStyle>
      <a:lvl1pPr marL="1814890" indent="-1814890" algn="l" defTabSz="2419853" rtl="0" eaLnBrk="1" latinLnBrk="0" hangingPunct="1">
        <a:spcBef>
          <a:spcPct val="20000"/>
        </a:spcBef>
        <a:buFont typeface="Arial"/>
        <a:buChar char="•"/>
        <a:defRPr sz="16900" kern="1200">
          <a:solidFill>
            <a:schemeClr val="tx1"/>
          </a:solidFill>
          <a:latin typeface="+mn-lt"/>
          <a:ea typeface="+mn-ea"/>
          <a:cs typeface="+mn-cs"/>
        </a:defRPr>
      </a:lvl1pPr>
      <a:lvl2pPr marL="3932262" indent="-1512409" algn="l" defTabSz="2419853" rtl="0" eaLnBrk="1" latinLnBrk="0" hangingPunct="1">
        <a:spcBef>
          <a:spcPct val="20000"/>
        </a:spcBef>
        <a:buFont typeface="Arial"/>
        <a:buChar char="–"/>
        <a:defRPr sz="14800" kern="1200">
          <a:solidFill>
            <a:schemeClr val="tx1"/>
          </a:solidFill>
          <a:latin typeface="+mn-lt"/>
          <a:ea typeface="+mn-ea"/>
          <a:cs typeface="+mn-cs"/>
        </a:defRPr>
      </a:lvl2pPr>
      <a:lvl3pPr marL="6049632" indent="-1209926" algn="l" defTabSz="2419853" rtl="0" eaLnBrk="1" latinLnBrk="0" hangingPunct="1">
        <a:spcBef>
          <a:spcPct val="20000"/>
        </a:spcBef>
        <a:buFont typeface="Arial"/>
        <a:buChar char="•"/>
        <a:defRPr sz="12700" kern="1200">
          <a:solidFill>
            <a:schemeClr val="tx1"/>
          </a:solidFill>
          <a:latin typeface="+mn-lt"/>
          <a:ea typeface="+mn-ea"/>
          <a:cs typeface="+mn-cs"/>
        </a:defRPr>
      </a:lvl3pPr>
      <a:lvl4pPr marL="8469485" indent="-1209926" algn="l" defTabSz="2419853" rtl="0" eaLnBrk="1" latinLnBrk="0" hangingPunct="1">
        <a:spcBef>
          <a:spcPct val="20000"/>
        </a:spcBef>
        <a:buFont typeface="Arial"/>
        <a:buChar char="–"/>
        <a:defRPr sz="10500" kern="1200">
          <a:solidFill>
            <a:schemeClr val="tx1"/>
          </a:solidFill>
          <a:latin typeface="+mn-lt"/>
          <a:ea typeface="+mn-ea"/>
          <a:cs typeface="+mn-cs"/>
        </a:defRPr>
      </a:lvl4pPr>
      <a:lvl5pPr marL="10889338" indent="-1209926" algn="l" defTabSz="2419853" rtl="0" eaLnBrk="1" latinLnBrk="0" hangingPunct="1">
        <a:spcBef>
          <a:spcPct val="20000"/>
        </a:spcBef>
        <a:buFont typeface="Arial"/>
        <a:buChar char="»"/>
        <a:defRPr sz="10500" kern="1200">
          <a:solidFill>
            <a:schemeClr val="tx1"/>
          </a:solidFill>
          <a:latin typeface="+mn-lt"/>
          <a:ea typeface="+mn-ea"/>
          <a:cs typeface="+mn-cs"/>
        </a:defRPr>
      </a:lvl5pPr>
      <a:lvl6pPr marL="13309191" indent="-1209926" algn="l" defTabSz="2419853" rtl="0" eaLnBrk="1" latinLnBrk="0" hangingPunct="1">
        <a:spcBef>
          <a:spcPct val="20000"/>
        </a:spcBef>
        <a:buFont typeface="Arial"/>
        <a:buChar char="•"/>
        <a:defRPr sz="10500" kern="1200">
          <a:solidFill>
            <a:schemeClr val="tx1"/>
          </a:solidFill>
          <a:latin typeface="+mn-lt"/>
          <a:ea typeface="+mn-ea"/>
          <a:cs typeface="+mn-cs"/>
        </a:defRPr>
      </a:lvl6pPr>
      <a:lvl7pPr marL="15729045" indent="-1209926" algn="l" defTabSz="2419853" rtl="0" eaLnBrk="1" latinLnBrk="0" hangingPunct="1">
        <a:spcBef>
          <a:spcPct val="20000"/>
        </a:spcBef>
        <a:buFont typeface="Arial"/>
        <a:buChar char="•"/>
        <a:defRPr sz="10500" kern="1200">
          <a:solidFill>
            <a:schemeClr val="tx1"/>
          </a:solidFill>
          <a:latin typeface="+mn-lt"/>
          <a:ea typeface="+mn-ea"/>
          <a:cs typeface="+mn-cs"/>
        </a:defRPr>
      </a:lvl7pPr>
      <a:lvl8pPr marL="18148898" indent="-1209926" algn="l" defTabSz="2419853" rtl="0" eaLnBrk="1" latinLnBrk="0" hangingPunct="1">
        <a:spcBef>
          <a:spcPct val="20000"/>
        </a:spcBef>
        <a:buFont typeface="Arial"/>
        <a:buChar char="•"/>
        <a:defRPr sz="10500" kern="1200">
          <a:solidFill>
            <a:schemeClr val="tx1"/>
          </a:solidFill>
          <a:latin typeface="+mn-lt"/>
          <a:ea typeface="+mn-ea"/>
          <a:cs typeface="+mn-cs"/>
        </a:defRPr>
      </a:lvl8pPr>
      <a:lvl9pPr marL="20568751" indent="-1209926" algn="l" defTabSz="2419853" rtl="0" eaLnBrk="1" latinLnBrk="0" hangingPunct="1">
        <a:spcBef>
          <a:spcPct val="20000"/>
        </a:spcBef>
        <a:buFont typeface="Arial"/>
        <a:buChar char="•"/>
        <a:defRPr sz="10500" kern="1200">
          <a:solidFill>
            <a:schemeClr val="tx1"/>
          </a:solidFill>
          <a:latin typeface="+mn-lt"/>
          <a:ea typeface="+mn-ea"/>
          <a:cs typeface="+mn-cs"/>
        </a:defRPr>
      </a:lvl9pPr>
    </p:bodyStyle>
    <p:otherStyle>
      <a:defPPr>
        <a:defRPr lang="en-US"/>
      </a:defPPr>
      <a:lvl1pPr marL="0" algn="l" defTabSz="2419853" rtl="0" eaLnBrk="1" latinLnBrk="0" hangingPunct="1">
        <a:defRPr sz="9500" kern="1200">
          <a:solidFill>
            <a:schemeClr val="tx1"/>
          </a:solidFill>
          <a:latin typeface="+mn-lt"/>
          <a:ea typeface="+mn-ea"/>
          <a:cs typeface="+mn-cs"/>
        </a:defRPr>
      </a:lvl1pPr>
      <a:lvl2pPr marL="2419853" algn="l" defTabSz="2419853" rtl="0" eaLnBrk="1" latinLnBrk="0" hangingPunct="1">
        <a:defRPr sz="9500" kern="1200">
          <a:solidFill>
            <a:schemeClr val="tx1"/>
          </a:solidFill>
          <a:latin typeface="+mn-lt"/>
          <a:ea typeface="+mn-ea"/>
          <a:cs typeface="+mn-cs"/>
        </a:defRPr>
      </a:lvl2pPr>
      <a:lvl3pPr marL="4839706" algn="l" defTabSz="2419853" rtl="0" eaLnBrk="1" latinLnBrk="0" hangingPunct="1">
        <a:defRPr sz="9500" kern="1200">
          <a:solidFill>
            <a:schemeClr val="tx1"/>
          </a:solidFill>
          <a:latin typeface="+mn-lt"/>
          <a:ea typeface="+mn-ea"/>
          <a:cs typeface="+mn-cs"/>
        </a:defRPr>
      </a:lvl3pPr>
      <a:lvl4pPr marL="7259559" algn="l" defTabSz="2419853" rtl="0" eaLnBrk="1" latinLnBrk="0" hangingPunct="1">
        <a:defRPr sz="9500" kern="1200">
          <a:solidFill>
            <a:schemeClr val="tx1"/>
          </a:solidFill>
          <a:latin typeface="+mn-lt"/>
          <a:ea typeface="+mn-ea"/>
          <a:cs typeface="+mn-cs"/>
        </a:defRPr>
      </a:lvl4pPr>
      <a:lvl5pPr marL="9679412" algn="l" defTabSz="2419853" rtl="0" eaLnBrk="1" latinLnBrk="0" hangingPunct="1">
        <a:defRPr sz="9500" kern="1200">
          <a:solidFill>
            <a:schemeClr val="tx1"/>
          </a:solidFill>
          <a:latin typeface="+mn-lt"/>
          <a:ea typeface="+mn-ea"/>
          <a:cs typeface="+mn-cs"/>
        </a:defRPr>
      </a:lvl5pPr>
      <a:lvl6pPr marL="12099265" algn="l" defTabSz="2419853" rtl="0" eaLnBrk="1" latinLnBrk="0" hangingPunct="1">
        <a:defRPr sz="9500" kern="1200">
          <a:solidFill>
            <a:schemeClr val="tx1"/>
          </a:solidFill>
          <a:latin typeface="+mn-lt"/>
          <a:ea typeface="+mn-ea"/>
          <a:cs typeface="+mn-cs"/>
        </a:defRPr>
      </a:lvl6pPr>
      <a:lvl7pPr marL="14519118" algn="l" defTabSz="2419853" rtl="0" eaLnBrk="1" latinLnBrk="0" hangingPunct="1">
        <a:defRPr sz="9500" kern="1200">
          <a:solidFill>
            <a:schemeClr val="tx1"/>
          </a:solidFill>
          <a:latin typeface="+mn-lt"/>
          <a:ea typeface="+mn-ea"/>
          <a:cs typeface="+mn-cs"/>
        </a:defRPr>
      </a:lvl7pPr>
      <a:lvl8pPr marL="16938972" algn="l" defTabSz="2419853" rtl="0" eaLnBrk="1" latinLnBrk="0" hangingPunct="1">
        <a:defRPr sz="9500" kern="1200">
          <a:solidFill>
            <a:schemeClr val="tx1"/>
          </a:solidFill>
          <a:latin typeface="+mn-lt"/>
          <a:ea typeface="+mn-ea"/>
          <a:cs typeface="+mn-cs"/>
        </a:defRPr>
      </a:lvl8pPr>
      <a:lvl9pPr marL="19358825" algn="l" defTabSz="2419853" rtl="0" eaLnBrk="1" latinLnBrk="0" hangingPunct="1">
        <a:defRPr sz="9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image" Target="../media/image8.png"/><Relationship Id="rId20" Type="http://schemas.openxmlformats.org/officeDocument/2006/relationships/image" Target="../media/image19.png"/><Relationship Id="rId21" Type="http://schemas.openxmlformats.org/officeDocument/2006/relationships/image" Target="../media/image20.png"/><Relationship Id="rId22" Type="http://schemas.openxmlformats.org/officeDocument/2006/relationships/image" Target="../media/image21.png"/><Relationship Id="rId23" Type="http://schemas.openxmlformats.org/officeDocument/2006/relationships/image" Target="../media/image22.png"/><Relationship Id="rId24" Type="http://schemas.openxmlformats.org/officeDocument/2006/relationships/image" Target="../media/image23.png"/><Relationship Id="rId25" Type="http://schemas.openxmlformats.org/officeDocument/2006/relationships/image" Target="../media/image24.png"/><Relationship Id="rId26" Type="http://schemas.openxmlformats.org/officeDocument/2006/relationships/image" Target="../media/image25.png"/><Relationship Id="rId10" Type="http://schemas.openxmlformats.org/officeDocument/2006/relationships/image" Target="../media/image9.png"/><Relationship Id="rId11" Type="http://schemas.openxmlformats.org/officeDocument/2006/relationships/image" Target="../media/image10.png"/><Relationship Id="rId12" Type="http://schemas.openxmlformats.org/officeDocument/2006/relationships/image" Target="../media/image11.png"/><Relationship Id="rId13" Type="http://schemas.openxmlformats.org/officeDocument/2006/relationships/image" Target="../media/image12.png"/><Relationship Id="rId14" Type="http://schemas.openxmlformats.org/officeDocument/2006/relationships/image" Target="../media/image13.png"/><Relationship Id="rId15" Type="http://schemas.openxmlformats.org/officeDocument/2006/relationships/image" Target="../media/image14.png"/><Relationship Id="rId16" Type="http://schemas.openxmlformats.org/officeDocument/2006/relationships/image" Target="../media/image15.png"/><Relationship Id="rId17" Type="http://schemas.openxmlformats.org/officeDocument/2006/relationships/image" Target="../media/image16.png"/><Relationship Id="rId18" Type="http://schemas.openxmlformats.org/officeDocument/2006/relationships/image" Target="../media/image17.png"/><Relationship Id="rId19" Type="http://schemas.openxmlformats.org/officeDocument/2006/relationships/image" Target="../media/image18.png"/><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emf"/><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 Id="rId8"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1"/>
            </a:gs>
            <a:gs pos="100000">
              <a:schemeClr val="accent5">
                <a:lumMod val="60000"/>
                <a:lumOff val="40000"/>
              </a:schemeClr>
            </a:gs>
          </a:gsLst>
          <a:lin ang="2940000" scaled="0"/>
          <a:tileRect/>
        </a:gradFill>
        <a:effectLst/>
      </p:bgPr>
    </p:bg>
    <p:spTree>
      <p:nvGrpSpPr>
        <p:cNvPr id="1" name=""/>
        <p:cNvGrpSpPr/>
        <p:nvPr/>
      </p:nvGrpSpPr>
      <p:grpSpPr>
        <a:xfrm>
          <a:off x="0" y="0"/>
          <a:ext cx="0" cy="0"/>
          <a:chOff x="0" y="0"/>
          <a:chExt cx="0" cy="0"/>
        </a:xfrm>
      </p:grpSpPr>
      <p:sp>
        <p:nvSpPr>
          <p:cNvPr id="80" name="Rounded Rectangle 79"/>
          <p:cNvSpPr/>
          <p:nvPr/>
        </p:nvSpPr>
        <p:spPr>
          <a:xfrm>
            <a:off x="11489403" y="14175793"/>
            <a:ext cx="12108419" cy="6439450"/>
          </a:xfrm>
          <a:prstGeom prst="roundRect">
            <a:avLst/>
          </a:prstGeom>
        </p:spPr>
        <p:style>
          <a:lnRef idx="2">
            <a:schemeClr val="accent1"/>
          </a:lnRef>
          <a:fillRef idx="1">
            <a:schemeClr val="lt1"/>
          </a:fillRef>
          <a:effectRef idx="0">
            <a:schemeClr val="accent1"/>
          </a:effectRef>
          <a:fontRef idx="minor">
            <a:schemeClr val="dk1"/>
          </a:fontRef>
        </p:style>
        <p:txBody>
          <a:bodyPr lIns="105869" tIns="52935" rIns="105869" bIns="52935" rtlCol="0" anchor="ctr"/>
          <a:lstStyle/>
          <a:p>
            <a:endParaRPr lang="en-US" sz="3200" dirty="0">
              <a:latin typeface="Helvetica" charset="0"/>
              <a:cs typeface="Helvetica" charset="0"/>
            </a:endParaRPr>
          </a:p>
        </p:txBody>
      </p:sp>
      <p:pic>
        <p:nvPicPr>
          <p:cNvPr id="78" name="Picture 77" descr="serverArchitecture.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04737" y="14465529"/>
            <a:ext cx="11246423" cy="5854116"/>
          </a:xfrm>
          <a:prstGeom prst="rect">
            <a:avLst/>
          </a:prstGeom>
        </p:spPr>
      </p:pic>
      <p:sp>
        <p:nvSpPr>
          <p:cNvPr id="2" name="Rounded Rectangle 1"/>
          <p:cNvSpPr/>
          <p:nvPr/>
        </p:nvSpPr>
        <p:spPr>
          <a:xfrm>
            <a:off x="914404" y="8001001"/>
            <a:ext cx="9144001" cy="4445000"/>
          </a:xfrm>
          <a:prstGeom prst="roundRect">
            <a:avLst/>
          </a:prstGeom>
        </p:spPr>
        <p:style>
          <a:lnRef idx="2">
            <a:schemeClr val="accent1"/>
          </a:lnRef>
          <a:fillRef idx="1">
            <a:schemeClr val="lt1"/>
          </a:fillRef>
          <a:effectRef idx="0">
            <a:schemeClr val="accent1"/>
          </a:effectRef>
          <a:fontRef idx="minor">
            <a:schemeClr val="dk1"/>
          </a:fontRef>
        </p:style>
        <p:txBody>
          <a:bodyPr lIns="105869" tIns="52935" rIns="105869" bIns="52935" rtlCol="0" anchor="ctr"/>
          <a:lstStyle/>
          <a:p>
            <a:r>
              <a:rPr lang="en-US" sz="3600" dirty="0">
                <a:latin typeface="Helvetica" charset="0"/>
                <a:cs typeface="Helvetica" charset="0"/>
              </a:rPr>
              <a:t>The primary motivation of this work is to improve the state of clinical research data organization in order to facilitate data sharing across institutions and collaborators and ultimately to facilitate the </a:t>
            </a:r>
            <a:r>
              <a:rPr lang="en-US" sz="4000" b="1" dirty="0">
                <a:latin typeface="Helvetica" charset="0"/>
                <a:cs typeface="Helvetica" charset="0"/>
              </a:rPr>
              <a:t>reproducibility of clinical trials. </a:t>
            </a:r>
            <a:endParaRPr lang="en-US" sz="4000" b="1" dirty="0">
              <a:latin typeface="Helvetica" charset="0"/>
              <a:cs typeface="Helvetica" charset="0"/>
            </a:endParaRPr>
          </a:p>
        </p:txBody>
      </p:sp>
      <p:sp>
        <p:nvSpPr>
          <p:cNvPr id="4" name="Rectangle 46"/>
          <p:cNvSpPr>
            <a:spLocks noChangeArrowheads="1"/>
          </p:cNvSpPr>
          <p:nvPr/>
        </p:nvSpPr>
        <p:spPr bwMode="auto">
          <a:xfrm>
            <a:off x="22797820" y="31828062"/>
            <a:ext cx="9144000" cy="100012"/>
          </a:xfrm>
          <a:prstGeom prst="rect">
            <a:avLst/>
          </a:prstGeom>
          <a:solidFill>
            <a:srgbClr val="2163A1"/>
          </a:solidFill>
          <a:ln>
            <a:noFill/>
          </a:ln>
          <a:extLst>
            <a:ext uri="{91240B29-F687-4f45-9708-019B960494DF}">
              <a14:hiddenLine xmlns:a14="http://schemas.microsoft.com/office/drawing/2010/main" w="9525">
                <a:solidFill>
                  <a:srgbClr val="000000"/>
                </a:solidFill>
                <a:round/>
                <a:headEnd/>
                <a:tailEnd/>
              </a14:hiddenLine>
            </a:ext>
          </a:extLst>
        </p:spPr>
        <p:txBody>
          <a:bodyPr lIns="105869" tIns="52935" rIns="105869" bIns="52935"/>
          <a:lstStyle/>
          <a:p>
            <a:pPr defTabSz="2540126"/>
            <a:endParaRPr lang="en-US" sz="8800"/>
          </a:p>
        </p:txBody>
      </p:sp>
      <p:sp>
        <p:nvSpPr>
          <p:cNvPr id="5" name="Rectangle 41"/>
          <p:cNvSpPr>
            <a:spLocks noChangeArrowheads="1"/>
          </p:cNvSpPr>
          <p:nvPr/>
        </p:nvSpPr>
        <p:spPr bwMode="auto">
          <a:xfrm>
            <a:off x="7535496" y="228600"/>
            <a:ext cx="17893272"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21784" tIns="110892" rIns="221784" bIns="110892" anchor="ctr"/>
          <a:lstStyle/>
          <a:p>
            <a:pPr algn="ctr" defTabSz="5322073">
              <a:defRPr/>
            </a:pPr>
            <a:r>
              <a:rPr lang="en-US" sz="5400" b="1" dirty="0" smtClean="0">
                <a:solidFill>
                  <a:srgbClr val="0D0C0C"/>
                </a:solidFill>
                <a:latin typeface="Helvetica"/>
                <a:cs typeface="Helvetica"/>
              </a:rPr>
              <a:t>Facilitating Experiment Reproducibility Through Data Federation and Image Processing Tools Integration</a:t>
            </a:r>
            <a:r>
              <a:rPr lang="en-US" sz="9600" b="1" dirty="0">
                <a:solidFill>
                  <a:srgbClr val="2163A1"/>
                </a:solidFill>
                <a:latin typeface="Helvetica"/>
                <a:cs typeface="Helvetica"/>
              </a:rPr>
              <a:t/>
            </a:r>
            <a:br>
              <a:rPr lang="en-US" sz="9600" b="1" dirty="0">
                <a:solidFill>
                  <a:srgbClr val="2163A1"/>
                </a:solidFill>
                <a:latin typeface="Helvetica"/>
                <a:cs typeface="Helvetica"/>
              </a:rPr>
            </a:br>
            <a:r>
              <a:rPr lang="en-US" sz="3600" i="1" dirty="0">
                <a:solidFill>
                  <a:schemeClr val="tx1">
                    <a:lumMod val="75000"/>
                    <a:lumOff val="25000"/>
                  </a:schemeClr>
                </a:solidFill>
                <a:latin typeface="Helvetica"/>
                <a:cs typeface="Helvetica"/>
              </a:rPr>
              <a:t>Juan C. </a:t>
            </a:r>
            <a:r>
              <a:rPr lang="en-US" sz="3600" i="1" dirty="0" err="1">
                <a:solidFill>
                  <a:schemeClr val="tx1">
                    <a:lumMod val="75000"/>
                    <a:lumOff val="25000"/>
                  </a:schemeClr>
                </a:solidFill>
                <a:latin typeface="Helvetica"/>
                <a:cs typeface="Helvetica"/>
              </a:rPr>
              <a:t>Prieto</a:t>
            </a:r>
            <a:r>
              <a:rPr lang="en-US" sz="3600" i="1" dirty="0">
                <a:solidFill>
                  <a:schemeClr val="tx1">
                    <a:lumMod val="75000"/>
                    <a:lumOff val="25000"/>
                  </a:schemeClr>
                </a:solidFill>
                <a:latin typeface="Helvetica"/>
                <a:cs typeface="Helvetica"/>
              </a:rPr>
              <a:t>, </a:t>
            </a:r>
            <a:r>
              <a:rPr lang="en-US" sz="3600" i="1" dirty="0" smtClean="0">
                <a:solidFill>
                  <a:schemeClr val="tx1">
                    <a:lumMod val="75000"/>
                    <a:lumOff val="25000"/>
                  </a:schemeClr>
                </a:solidFill>
                <a:latin typeface="Helvetica"/>
                <a:cs typeface="Helvetica"/>
              </a:rPr>
              <a:t>Clement Mirabel, Beatriz </a:t>
            </a:r>
            <a:r>
              <a:rPr lang="en-US" sz="3600" i="1" dirty="0" err="1">
                <a:solidFill>
                  <a:schemeClr val="tx1">
                    <a:lumMod val="75000"/>
                    <a:lumOff val="25000"/>
                  </a:schemeClr>
                </a:solidFill>
                <a:latin typeface="Helvetica"/>
                <a:cs typeface="Helvetica"/>
              </a:rPr>
              <a:t>Paniagua</a:t>
            </a:r>
            <a:r>
              <a:rPr lang="en-US" sz="3600" i="1" dirty="0">
                <a:solidFill>
                  <a:schemeClr val="tx1">
                    <a:lumMod val="75000"/>
                    <a:lumOff val="25000"/>
                  </a:schemeClr>
                </a:solidFill>
                <a:latin typeface="Helvetica"/>
                <a:cs typeface="Helvetica"/>
              </a:rPr>
              <a:t>, </a:t>
            </a:r>
            <a:r>
              <a:rPr lang="en-US" sz="3600" i="1" dirty="0">
                <a:solidFill>
                  <a:schemeClr val="tx1">
                    <a:lumMod val="75000"/>
                    <a:lumOff val="25000"/>
                  </a:schemeClr>
                </a:solidFill>
                <a:latin typeface="Helvetica"/>
                <a:cs typeface="Helvetica"/>
              </a:rPr>
              <a:t>Marilia S. </a:t>
            </a:r>
            <a:r>
              <a:rPr lang="en-US" sz="3600" i="1" dirty="0" err="1">
                <a:solidFill>
                  <a:schemeClr val="tx1">
                    <a:lumMod val="75000"/>
                    <a:lumOff val="25000"/>
                  </a:schemeClr>
                </a:solidFill>
                <a:latin typeface="Helvetica"/>
                <a:cs typeface="Helvetica"/>
              </a:rPr>
              <a:t>Yatabe</a:t>
            </a:r>
            <a:r>
              <a:rPr lang="en-US" sz="3600" i="1" dirty="0">
                <a:solidFill>
                  <a:schemeClr val="tx1">
                    <a:lumMod val="75000"/>
                    <a:lumOff val="25000"/>
                  </a:schemeClr>
                </a:solidFill>
                <a:latin typeface="Helvetica"/>
                <a:cs typeface="Helvetica"/>
              </a:rPr>
              <a:t>, </a:t>
            </a:r>
            <a:r>
              <a:rPr lang="en-US" sz="3600" i="1" dirty="0">
                <a:solidFill>
                  <a:schemeClr val="tx1">
                    <a:lumMod val="75000"/>
                    <a:lumOff val="25000"/>
                  </a:schemeClr>
                </a:solidFill>
                <a:latin typeface="Helvetica"/>
                <a:cs typeface="Helvetica"/>
              </a:rPr>
              <a:t>Antonio </a:t>
            </a:r>
            <a:r>
              <a:rPr lang="en-US" sz="3600" i="1" dirty="0" smtClean="0">
                <a:solidFill>
                  <a:schemeClr val="tx1">
                    <a:lumMod val="75000"/>
                    <a:lumOff val="25000"/>
                  </a:schemeClr>
                </a:solidFill>
                <a:latin typeface="Helvetica"/>
                <a:cs typeface="Helvetica"/>
              </a:rPr>
              <a:t>C.O </a:t>
            </a:r>
            <a:r>
              <a:rPr lang="en-US" sz="3600" i="1" dirty="0" err="1" smtClean="0">
                <a:solidFill>
                  <a:schemeClr val="tx1">
                    <a:lumMod val="75000"/>
                    <a:lumOff val="25000"/>
                  </a:schemeClr>
                </a:solidFill>
                <a:latin typeface="Helvetica"/>
                <a:cs typeface="Helvetica"/>
              </a:rPr>
              <a:t>Ruellas</a:t>
            </a:r>
            <a:r>
              <a:rPr lang="en-US" sz="3600" i="1" dirty="0">
                <a:solidFill>
                  <a:schemeClr val="tx1">
                    <a:lumMod val="75000"/>
                    <a:lumOff val="25000"/>
                  </a:schemeClr>
                </a:solidFill>
                <a:latin typeface="Helvetica"/>
                <a:cs typeface="Helvetica"/>
              </a:rPr>
              <a:t>, </a:t>
            </a:r>
            <a:r>
              <a:rPr lang="en-US" sz="3600" i="1" dirty="0" smtClean="0">
                <a:solidFill>
                  <a:schemeClr val="tx1">
                    <a:lumMod val="75000"/>
                    <a:lumOff val="25000"/>
                  </a:schemeClr>
                </a:solidFill>
                <a:latin typeface="Helvetica"/>
                <a:cs typeface="Helvetica"/>
              </a:rPr>
              <a:t>Liana </a:t>
            </a:r>
            <a:r>
              <a:rPr lang="en-US" sz="3600" i="1" dirty="0" err="1">
                <a:solidFill>
                  <a:schemeClr val="tx1">
                    <a:lumMod val="75000"/>
                    <a:lumOff val="25000"/>
                  </a:schemeClr>
                </a:solidFill>
                <a:latin typeface="Helvetica"/>
                <a:cs typeface="Helvetica"/>
              </a:rPr>
              <a:t>Fattori</a:t>
            </a:r>
            <a:r>
              <a:rPr lang="en-US" sz="3600" i="1" dirty="0">
                <a:solidFill>
                  <a:schemeClr val="tx1">
                    <a:lumMod val="75000"/>
                    <a:lumOff val="25000"/>
                  </a:schemeClr>
                </a:solidFill>
                <a:latin typeface="Helvetica"/>
                <a:cs typeface="Helvetica"/>
              </a:rPr>
              <a:t>, </a:t>
            </a:r>
            <a:r>
              <a:rPr lang="en-US" sz="3600" i="1" dirty="0">
                <a:solidFill>
                  <a:schemeClr val="tx1">
                    <a:lumMod val="75000"/>
                    <a:lumOff val="25000"/>
                  </a:schemeClr>
                </a:solidFill>
                <a:latin typeface="Helvetica"/>
                <a:cs typeface="Helvetica"/>
              </a:rPr>
              <a:t>Luciana </a:t>
            </a:r>
            <a:r>
              <a:rPr lang="en-US" sz="3600" i="1" dirty="0">
                <a:solidFill>
                  <a:schemeClr val="tx1">
                    <a:lumMod val="75000"/>
                    <a:lumOff val="25000"/>
                  </a:schemeClr>
                </a:solidFill>
                <a:latin typeface="Helvetica"/>
                <a:cs typeface="Helvetica"/>
              </a:rPr>
              <a:t>Muniz, </a:t>
            </a:r>
            <a:r>
              <a:rPr lang="en-US" sz="3600" i="1" dirty="0">
                <a:solidFill>
                  <a:schemeClr val="tx1">
                    <a:lumMod val="75000"/>
                    <a:lumOff val="25000"/>
                  </a:schemeClr>
                </a:solidFill>
                <a:latin typeface="Helvetica"/>
                <a:cs typeface="Helvetica"/>
              </a:rPr>
              <a:t>Martin </a:t>
            </a:r>
            <a:r>
              <a:rPr lang="en-US" sz="3600" i="1" dirty="0" err="1">
                <a:solidFill>
                  <a:schemeClr val="tx1">
                    <a:lumMod val="75000"/>
                    <a:lumOff val="25000"/>
                  </a:schemeClr>
                </a:solidFill>
                <a:latin typeface="Helvetica"/>
                <a:cs typeface="Helvetica"/>
              </a:rPr>
              <a:t>Styner</a:t>
            </a:r>
            <a:r>
              <a:rPr lang="en-US" sz="3600" i="1" dirty="0">
                <a:solidFill>
                  <a:schemeClr val="tx1">
                    <a:lumMod val="75000"/>
                    <a:lumOff val="25000"/>
                  </a:schemeClr>
                </a:solidFill>
                <a:latin typeface="Helvetica"/>
                <a:cs typeface="Helvetica"/>
              </a:rPr>
              <a:t>, </a:t>
            </a:r>
            <a:r>
              <a:rPr lang="en-US" sz="3600" i="1" dirty="0">
                <a:solidFill>
                  <a:schemeClr val="tx1">
                    <a:lumMod val="75000"/>
                    <a:lumOff val="25000"/>
                  </a:schemeClr>
                </a:solidFill>
                <a:latin typeface="Helvetica"/>
                <a:cs typeface="Helvetica"/>
              </a:rPr>
              <a:t>and Lucia </a:t>
            </a:r>
            <a:r>
              <a:rPr lang="en-US" sz="3600" i="1" dirty="0" err="1">
                <a:solidFill>
                  <a:schemeClr val="tx1">
                    <a:lumMod val="75000"/>
                    <a:lumOff val="25000"/>
                  </a:schemeClr>
                </a:solidFill>
                <a:latin typeface="Helvetica"/>
                <a:cs typeface="Helvetica"/>
              </a:rPr>
              <a:t>Cevidanes</a:t>
            </a:r>
            <a:r>
              <a:rPr lang="en-US" sz="3600" i="1" dirty="0">
                <a:solidFill>
                  <a:schemeClr val="tx1">
                    <a:lumMod val="75000"/>
                    <a:lumOff val="25000"/>
                  </a:schemeClr>
                </a:solidFill>
                <a:latin typeface="Helvetica"/>
                <a:cs typeface="Helvetica"/>
              </a:rPr>
              <a:t> </a:t>
            </a:r>
            <a:r>
              <a:rPr lang="en-US" altLang="ja-JP" sz="3600" i="1" dirty="0">
                <a:solidFill>
                  <a:schemeClr val="tx1">
                    <a:lumMod val="75000"/>
                    <a:lumOff val="25000"/>
                  </a:schemeClr>
                </a:solidFill>
                <a:latin typeface="Helvetica"/>
                <a:cs typeface="Helvetica"/>
              </a:rPr>
              <a:t/>
            </a:r>
            <a:br>
              <a:rPr lang="en-US" altLang="ja-JP" sz="3600" i="1" dirty="0">
                <a:solidFill>
                  <a:schemeClr val="tx1">
                    <a:lumMod val="75000"/>
                    <a:lumOff val="25000"/>
                  </a:schemeClr>
                </a:solidFill>
                <a:latin typeface="Helvetica"/>
                <a:cs typeface="Helvetica"/>
              </a:rPr>
            </a:br>
            <a:r>
              <a:rPr lang="en-US" altLang="ja-JP" sz="3600" i="1" dirty="0">
                <a:solidFill>
                  <a:schemeClr val="tx1">
                    <a:lumMod val="75000"/>
                    <a:lumOff val="25000"/>
                  </a:schemeClr>
                </a:solidFill>
                <a:latin typeface="Helvetica"/>
                <a:cs typeface="Helvetica"/>
              </a:rPr>
              <a:t>NIRAL, University of North Carolina, Chapel Hill </a:t>
            </a:r>
            <a:endParaRPr lang="en-US" altLang="ja-JP" sz="3600" i="1" dirty="0" smtClean="0">
              <a:solidFill>
                <a:schemeClr val="tx1">
                  <a:lumMod val="75000"/>
                  <a:lumOff val="25000"/>
                </a:schemeClr>
              </a:solidFill>
              <a:latin typeface="Helvetica"/>
              <a:cs typeface="Helvetica"/>
            </a:endParaRPr>
          </a:p>
          <a:p>
            <a:pPr algn="ctr" defTabSz="5322073">
              <a:defRPr/>
            </a:pPr>
            <a:r>
              <a:rPr lang="en-US" sz="3600" i="1" dirty="0" smtClean="0">
                <a:solidFill>
                  <a:schemeClr val="tx1">
                    <a:lumMod val="75000"/>
                    <a:lumOff val="25000"/>
                  </a:schemeClr>
                </a:solidFill>
                <a:latin typeface="Helvetica"/>
                <a:cs typeface="Helvetica"/>
              </a:rPr>
              <a:t>DCBIA, University of Michigan, Ann Arbor</a:t>
            </a:r>
            <a:endParaRPr lang="en-US" sz="3600" i="1" dirty="0">
              <a:solidFill>
                <a:schemeClr val="tx1">
                  <a:lumMod val="75000"/>
                  <a:lumOff val="25000"/>
                </a:schemeClr>
              </a:solidFill>
              <a:latin typeface="Helvetica"/>
              <a:cs typeface="Helvetica"/>
            </a:endParaRPr>
          </a:p>
        </p:txBody>
      </p:sp>
      <p:sp>
        <p:nvSpPr>
          <p:cNvPr id="6" name="Text Box 4"/>
          <p:cNvSpPr txBox="1">
            <a:spLocks noChangeArrowheads="1"/>
          </p:cNvSpPr>
          <p:nvPr/>
        </p:nvSpPr>
        <p:spPr bwMode="auto">
          <a:xfrm>
            <a:off x="23330426" y="6637690"/>
            <a:ext cx="9144000" cy="10549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221784" tIns="110892" rIns="221784" bIns="110892">
            <a:spAutoFit/>
          </a:bodyPr>
          <a:lstStyle>
            <a:lvl1pPr defTabSz="2193925" eaLnBrk="0" hangingPunct="0">
              <a:defRPr sz="22200">
                <a:solidFill>
                  <a:schemeClr val="tx2"/>
                </a:solidFill>
                <a:latin typeface="Arial" charset="0"/>
                <a:ea typeface="ＭＳ Ｐゴシック" charset="0"/>
                <a:cs typeface="ＭＳ Ｐゴシック" charset="0"/>
              </a:defRPr>
            </a:lvl1pPr>
            <a:lvl2pPr marL="742950" indent="-285750" defTabSz="2193925" eaLnBrk="0" hangingPunct="0">
              <a:defRPr sz="22200">
                <a:solidFill>
                  <a:schemeClr val="tx2"/>
                </a:solidFill>
                <a:latin typeface="Arial" charset="0"/>
                <a:ea typeface="ＭＳ Ｐゴシック" charset="0"/>
              </a:defRPr>
            </a:lvl2pPr>
            <a:lvl3pPr marL="1143000" indent="-228600" defTabSz="2193925" eaLnBrk="0" hangingPunct="0">
              <a:defRPr sz="22200">
                <a:solidFill>
                  <a:schemeClr val="tx2"/>
                </a:solidFill>
                <a:latin typeface="Arial" charset="0"/>
                <a:ea typeface="ＭＳ Ｐゴシック" charset="0"/>
              </a:defRPr>
            </a:lvl3pPr>
            <a:lvl4pPr marL="1600200" indent="-228600" defTabSz="2193925" eaLnBrk="0" hangingPunct="0">
              <a:defRPr sz="22200">
                <a:solidFill>
                  <a:schemeClr val="tx2"/>
                </a:solidFill>
                <a:latin typeface="Arial" charset="0"/>
                <a:ea typeface="ＭＳ Ｐゴシック" charset="0"/>
              </a:defRPr>
            </a:lvl4pPr>
            <a:lvl5pPr marL="2057400" indent="-228600" defTabSz="2193925" eaLnBrk="0" hangingPunct="0">
              <a:defRPr sz="22200">
                <a:solidFill>
                  <a:schemeClr val="tx2"/>
                </a:solidFill>
                <a:latin typeface="Arial" charset="0"/>
                <a:ea typeface="ＭＳ Ｐゴシック" charset="0"/>
              </a:defRPr>
            </a:lvl5pPr>
            <a:lvl6pPr marL="2514600" indent="-228600" algn="ctr" defTabSz="2193925" eaLnBrk="0" fontAlgn="base" hangingPunct="0">
              <a:spcBef>
                <a:spcPct val="0"/>
              </a:spcBef>
              <a:spcAft>
                <a:spcPct val="0"/>
              </a:spcAft>
              <a:defRPr sz="22200">
                <a:solidFill>
                  <a:schemeClr val="tx2"/>
                </a:solidFill>
                <a:latin typeface="Arial" charset="0"/>
                <a:ea typeface="ＭＳ Ｐゴシック" charset="0"/>
              </a:defRPr>
            </a:lvl6pPr>
            <a:lvl7pPr marL="2971800" indent="-228600" algn="ctr" defTabSz="2193925" eaLnBrk="0" fontAlgn="base" hangingPunct="0">
              <a:spcBef>
                <a:spcPct val="0"/>
              </a:spcBef>
              <a:spcAft>
                <a:spcPct val="0"/>
              </a:spcAft>
              <a:defRPr sz="22200">
                <a:solidFill>
                  <a:schemeClr val="tx2"/>
                </a:solidFill>
                <a:latin typeface="Arial" charset="0"/>
                <a:ea typeface="ＭＳ Ｐゴシック" charset="0"/>
              </a:defRPr>
            </a:lvl7pPr>
            <a:lvl8pPr marL="3429000" indent="-228600" algn="ctr" defTabSz="2193925" eaLnBrk="0" fontAlgn="base" hangingPunct="0">
              <a:spcBef>
                <a:spcPct val="0"/>
              </a:spcBef>
              <a:spcAft>
                <a:spcPct val="0"/>
              </a:spcAft>
              <a:defRPr sz="22200">
                <a:solidFill>
                  <a:schemeClr val="tx2"/>
                </a:solidFill>
                <a:latin typeface="Arial" charset="0"/>
                <a:ea typeface="ＭＳ Ｐゴシック" charset="0"/>
              </a:defRPr>
            </a:lvl8pPr>
            <a:lvl9pPr marL="3886200" indent="-228600" algn="ctr" defTabSz="2193925" eaLnBrk="0" fontAlgn="base" hangingPunct="0">
              <a:spcBef>
                <a:spcPct val="0"/>
              </a:spcBef>
              <a:spcAft>
                <a:spcPct val="0"/>
              </a:spcAft>
              <a:defRPr sz="22200">
                <a:solidFill>
                  <a:schemeClr val="tx2"/>
                </a:solidFill>
                <a:latin typeface="Arial" charset="0"/>
                <a:ea typeface="ＭＳ Ｐゴシック" charset="0"/>
              </a:defRPr>
            </a:lvl9pPr>
          </a:lstStyle>
          <a:p>
            <a:pPr algn="ctr" eaLnBrk="1" hangingPunct="1">
              <a:spcBef>
                <a:spcPct val="50000"/>
              </a:spcBef>
            </a:pPr>
            <a:r>
              <a:rPr lang="en-US" sz="5400" b="1" dirty="0">
                <a:solidFill>
                  <a:srgbClr val="0D0C0C"/>
                </a:solidFill>
                <a:latin typeface="Helvetica" charset="0"/>
                <a:cs typeface="Helvetica" charset="0"/>
              </a:rPr>
              <a:t>METHODS</a:t>
            </a:r>
          </a:p>
        </p:txBody>
      </p:sp>
      <p:sp>
        <p:nvSpPr>
          <p:cNvPr id="7" name="Text Box 5"/>
          <p:cNvSpPr txBox="1">
            <a:spLocks noChangeArrowheads="1"/>
          </p:cNvSpPr>
          <p:nvPr/>
        </p:nvSpPr>
        <p:spPr bwMode="auto">
          <a:xfrm>
            <a:off x="914404" y="6353183"/>
            <a:ext cx="9144001" cy="10549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221784" tIns="110892" rIns="221784" bIns="110892">
            <a:spAutoFit/>
          </a:bodyPr>
          <a:lstStyle>
            <a:lvl1pPr defTabSz="2193925" eaLnBrk="0" hangingPunct="0">
              <a:defRPr sz="22200">
                <a:solidFill>
                  <a:schemeClr val="tx2"/>
                </a:solidFill>
                <a:latin typeface="Arial" charset="0"/>
                <a:ea typeface="ＭＳ Ｐゴシック" charset="0"/>
                <a:cs typeface="ＭＳ Ｐゴシック" charset="0"/>
              </a:defRPr>
            </a:lvl1pPr>
            <a:lvl2pPr marL="742950" indent="-285750" defTabSz="2193925" eaLnBrk="0" hangingPunct="0">
              <a:defRPr sz="22200">
                <a:solidFill>
                  <a:schemeClr val="tx2"/>
                </a:solidFill>
                <a:latin typeface="Arial" charset="0"/>
                <a:ea typeface="ＭＳ Ｐゴシック" charset="0"/>
              </a:defRPr>
            </a:lvl2pPr>
            <a:lvl3pPr marL="1143000" indent="-228600" defTabSz="2193925" eaLnBrk="0" hangingPunct="0">
              <a:defRPr sz="22200">
                <a:solidFill>
                  <a:schemeClr val="tx2"/>
                </a:solidFill>
                <a:latin typeface="Arial" charset="0"/>
                <a:ea typeface="ＭＳ Ｐゴシック" charset="0"/>
              </a:defRPr>
            </a:lvl3pPr>
            <a:lvl4pPr marL="1600200" indent="-228600" defTabSz="2193925" eaLnBrk="0" hangingPunct="0">
              <a:defRPr sz="22200">
                <a:solidFill>
                  <a:schemeClr val="tx2"/>
                </a:solidFill>
                <a:latin typeface="Arial" charset="0"/>
                <a:ea typeface="ＭＳ Ｐゴシック" charset="0"/>
              </a:defRPr>
            </a:lvl4pPr>
            <a:lvl5pPr marL="2057400" indent="-228600" defTabSz="2193925" eaLnBrk="0" hangingPunct="0">
              <a:defRPr sz="22200">
                <a:solidFill>
                  <a:schemeClr val="tx2"/>
                </a:solidFill>
                <a:latin typeface="Arial" charset="0"/>
                <a:ea typeface="ＭＳ Ｐゴシック" charset="0"/>
              </a:defRPr>
            </a:lvl5pPr>
            <a:lvl6pPr marL="2514600" indent="-228600" algn="ctr" defTabSz="2193925" eaLnBrk="0" fontAlgn="base" hangingPunct="0">
              <a:spcBef>
                <a:spcPct val="0"/>
              </a:spcBef>
              <a:spcAft>
                <a:spcPct val="0"/>
              </a:spcAft>
              <a:defRPr sz="22200">
                <a:solidFill>
                  <a:schemeClr val="tx2"/>
                </a:solidFill>
                <a:latin typeface="Arial" charset="0"/>
                <a:ea typeface="ＭＳ Ｐゴシック" charset="0"/>
              </a:defRPr>
            </a:lvl6pPr>
            <a:lvl7pPr marL="2971800" indent="-228600" algn="ctr" defTabSz="2193925" eaLnBrk="0" fontAlgn="base" hangingPunct="0">
              <a:spcBef>
                <a:spcPct val="0"/>
              </a:spcBef>
              <a:spcAft>
                <a:spcPct val="0"/>
              </a:spcAft>
              <a:defRPr sz="22200">
                <a:solidFill>
                  <a:schemeClr val="tx2"/>
                </a:solidFill>
                <a:latin typeface="Arial" charset="0"/>
                <a:ea typeface="ＭＳ Ｐゴシック" charset="0"/>
              </a:defRPr>
            </a:lvl7pPr>
            <a:lvl8pPr marL="3429000" indent="-228600" algn="ctr" defTabSz="2193925" eaLnBrk="0" fontAlgn="base" hangingPunct="0">
              <a:spcBef>
                <a:spcPct val="0"/>
              </a:spcBef>
              <a:spcAft>
                <a:spcPct val="0"/>
              </a:spcAft>
              <a:defRPr sz="22200">
                <a:solidFill>
                  <a:schemeClr val="tx2"/>
                </a:solidFill>
                <a:latin typeface="Arial" charset="0"/>
                <a:ea typeface="ＭＳ Ｐゴシック" charset="0"/>
              </a:defRPr>
            </a:lvl8pPr>
            <a:lvl9pPr marL="3886200" indent="-228600" algn="ctr" defTabSz="2193925" eaLnBrk="0" fontAlgn="base" hangingPunct="0">
              <a:spcBef>
                <a:spcPct val="0"/>
              </a:spcBef>
              <a:spcAft>
                <a:spcPct val="0"/>
              </a:spcAft>
              <a:defRPr sz="22200">
                <a:solidFill>
                  <a:schemeClr val="tx2"/>
                </a:solidFill>
                <a:latin typeface="Arial" charset="0"/>
                <a:ea typeface="ＭＳ Ｐゴシック" charset="0"/>
              </a:defRPr>
            </a:lvl9pPr>
          </a:lstStyle>
          <a:p>
            <a:pPr algn="ctr" eaLnBrk="1" hangingPunct="1">
              <a:spcBef>
                <a:spcPct val="50000"/>
              </a:spcBef>
            </a:pPr>
            <a:r>
              <a:rPr lang="en-US" sz="5400" b="1" dirty="0">
                <a:solidFill>
                  <a:srgbClr val="0D0C0C"/>
                </a:solidFill>
                <a:latin typeface="Helvetica" charset="0"/>
                <a:cs typeface="Helvetica" charset="0"/>
              </a:rPr>
              <a:t>INTRODUCTION</a:t>
            </a:r>
          </a:p>
        </p:txBody>
      </p:sp>
      <p:sp>
        <p:nvSpPr>
          <p:cNvPr id="8" name="Text Box 7"/>
          <p:cNvSpPr txBox="1">
            <a:spLocks noChangeArrowheads="1"/>
          </p:cNvSpPr>
          <p:nvPr/>
        </p:nvSpPr>
        <p:spPr bwMode="auto">
          <a:xfrm>
            <a:off x="12801600" y="12484481"/>
            <a:ext cx="9144000" cy="10549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221784" tIns="110892" rIns="221784" bIns="110892">
            <a:spAutoFit/>
          </a:bodyPr>
          <a:lstStyle>
            <a:lvl1pPr defTabSz="2193925" eaLnBrk="0" hangingPunct="0">
              <a:defRPr sz="22200">
                <a:solidFill>
                  <a:schemeClr val="tx2"/>
                </a:solidFill>
                <a:latin typeface="Arial" charset="0"/>
                <a:ea typeface="ＭＳ Ｐゴシック" charset="0"/>
                <a:cs typeface="ＭＳ Ｐゴシック" charset="0"/>
              </a:defRPr>
            </a:lvl1pPr>
            <a:lvl2pPr marL="742950" indent="-285750" defTabSz="2193925" eaLnBrk="0" hangingPunct="0">
              <a:defRPr sz="22200">
                <a:solidFill>
                  <a:schemeClr val="tx2"/>
                </a:solidFill>
                <a:latin typeface="Arial" charset="0"/>
                <a:ea typeface="ＭＳ Ｐゴシック" charset="0"/>
              </a:defRPr>
            </a:lvl2pPr>
            <a:lvl3pPr marL="1143000" indent="-228600" defTabSz="2193925" eaLnBrk="0" hangingPunct="0">
              <a:defRPr sz="22200">
                <a:solidFill>
                  <a:schemeClr val="tx2"/>
                </a:solidFill>
                <a:latin typeface="Arial" charset="0"/>
                <a:ea typeface="ＭＳ Ｐゴシック" charset="0"/>
              </a:defRPr>
            </a:lvl3pPr>
            <a:lvl4pPr marL="1600200" indent="-228600" defTabSz="2193925" eaLnBrk="0" hangingPunct="0">
              <a:defRPr sz="22200">
                <a:solidFill>
                  <a:schemeClr val="tx2"/>
                </a:solidFill>
                <a:latin typeface="Arial" charset="0"/>
                <a:ea typeface="ＭＳ Ｐゴシック" charset="0"/>
              </a:defRPr>
            </a:lvl4pPr>
            <a:lvl5pPr marL="2057400" indent="-228600" defTabSz="2193925" eaLnBrk="0" hangingPunct="0">
              <a:defRPr sz="22200">
                <a:solidFill>
                  <a:schemeClr val="tx2"/>
                </a:solidFill>
                <a:latin typeface="Arial" charset="0"/>
                <a:ea typeface="ＭＳ Ｐゴシック" charset="0"/>
              </a:defRPr>
            </a:lvl5pPr>
            <a:lvl6pPr marL="2514600" indent="-228600" algn="ctr" defTabSz="2193925" eaLnBrk="0" fontAlgn="base" hangingPunct="0">
              <a:spcBef>
                <a:spcPct val="0"/>
              </a:spcBef>
              <a:spcAft>
                <a:spcPct val="0"/>
              </a:spcAft>
              <a:defRPr sz="22200">
                <a:solidFill>
                  <a:schemeClr val="tx2"/>
                </a:solidFill>
                <a:latin typeface="Arial" charset="0"/>
                <a:ea typeface="ＭＳ Ｐゴシック" charset="0"/>
              </a:defRPr>
            </a:lvl6pPr>
            <a:lvl7pPr marL="2971800" indent="-228600" algn="ctr" defTabSz="2193925" eaLnBrk="0" fontAlgn="base" hangingPunct="0">
              <a:spcBef>
                <a:spcPct val="0"/>
              </a:spcBef>
              <a:spcAft>
                <a:spcPct val="0"/>
              </a:spcAft>
              <a:defRPr sz="22200">
                <a:solidFill>
                  <a:schemeClr val="tx2"/>
                </a:solidFill>
                <a:latin typeface="Arial" charset="0"/>
                <a:ea typeface="ＭＳ Ｐゴシック" charset="0"/>
              </a:defRPr>
            </a:lvl7pPr>
            <a:lvl8pPr marL="3429000" indent="-228600" algn="ctr" defTabSz="2193925" eaLnBrk="0" fontAlgn="base" hangingPunct="0">
              <a:spcBef>
                <a:spcPct val="0"/>
              </a:spcBef>
              <a:spcAft>
                <a:spcPct val="0"/>
              </a:spcAft>
              <a:defRPr sz="22200">
                <a:solidFill>
                  <a:schemeClr val="tx2"/>
                </a:solidFill>
                <a:latin typeface="Arial" charset="0"/>
                <a:ea typeface="ＭＳ Ｐゴシック" charset="0"/>
              </a:defRPr>
            </a:lvl8pPr>
            <a:lvl9pPr marL="3886200" indent="-228600" algn="ctr" defTabSz="2193925" eaLnBrk="0" fontAlgn="base" hangingPunct="0">
              <a:spcBef>
                <a:spcPct val="0"/>
              </a:spcBef>
              <a:spcAft>
                <a:spcPct val="0"/>
              </a:spcAft>
              <a:defRPr sz="22200">
                <a:solidFill>
                  <a:schemeClr val="tx2"/>
                </a:solidFill>
                <a:latin typeface="Arial" charset="0"/>
                <a:ea typeface="ＭＳ Ｐゴシック" charset="0"/>
              </a:defRPr>
            </a:lvl9pPr>
          </a:lstStyle>
          <a:p>
            <a:pPr algn="ctr" eaLnBrk="1" hangingPunct="1">
              <a:spcBef>
                <a:spcPct val="50000"/>
              </a:spcBef>
            </a:pPr>
            <a:r>
              <a:rPr lang="en-US" sz="5400" b="1" dirty="0">
                <a:solidFill>
                  <a:srgbClr val="0D0C0C"/>
                </a:solidFill>
                <a:latin typeface="Helvetica" charset="0"/>
                <a:cs typeface="Helvetica" charset="0"/>
              </a:rPr>
              <a:t>RESULTS</a:t>
            </a:r>
          </a:p>
        </p:txBody>
      </p:sp>
      <p:sp>
        <p:nvSpPr>
          <p:cNvPr id="10" name="Text Box 7"/>
          <p:cNvSpPr txBox="1">
            <a:spLocks noChangeArrowheads="1"/>
          </p:cNvSpPr>
          <p:nvPr/>
        </p:nvSpPr>
        <p:spPr bwMode="auto">
          <a:xfrm>
            <a:off x="23597819" y="18479410"/>
            <a:ext cx="9144000" cy="10549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221784" tIns="110892" rIns="221784" bIns="110892">
            <a:spAutoFit/>
          </a:bodyPr>
          <a:lstStyle>
            <a:lvl1pPr defTabSz="2193925" eaLnBrk="0" hangingPunct="0">
              <a:defRPr sz="22200">
                <a:solidFill>
                  <a:schemeClr val="tx2"/>
                </a:solidFill>
                <a:latin typeface="Arial" charset="0"/>
                <a:ea typeface="ＭＳ Ｐゴシック" charset="0"/>
                <a:cs typeface="ＭＳ Ｐゴシック" charset="0"/>
              </a:defRPr>
            </a:lvl1pPr>
            <a:lvl2pPr marL="742950" indent="-285750" defTabSz="2193925" eaLnBrk="0" hangingPunct="0">
              <a:defRPr sz="22200">
                <a:solidFill>
                  <a:schemeClr val="tx2"/>
                </a:solidFill>
                <a:latin typeface="Arial" charset="0"/>
                <a:ea typeface="ＭＳ Ｐゴシック" charset="0"/>
              </a:defRPr>
            </a:lvl2pPr>
            <a:lvl3pPr marL="1143000" indent="-228600" defTabSz="2193925" eaLnBrk="0" hangingPunct="0">
              <a:defRPr sz="22200">
                <a:solidFill>
                  <a:schemeClr val="tx2"/>
                </a:solidFill>
                <a:latin typeface="Arial" charset="0"/>
                <a:ea typeface="ＭＳ Ｐゴシック" charset="0"/>
              </a:defRPr>
            </a:lvl3pPr>
            <a:lvl4pPr marL="1600200" indent="-228600" defTabSz="2193925" eaLnBrk="0" hangingPunct="0">
              <a:defRPr sz="22200">
                <a:solidFill>
                  <a:schemeClr val="tx2"/>
                </a:solidFill>
                <a:latin typeface="Arial" charset="0"/>
                <a:ea typeface="ＭＳ Ｐゴシック" charset="0"/>
              </a:defRPr>
            </a:lvl4pPr>
            <a:lvl5pPr marL="2057400" indent="-228600" defTabSz="2193925" eaLnBrk="0" hangingPunct="0">
              <a:defRPr sz="22200">
                <a:solidFill>
                  <a:schemeClr val="tx2"/>
                </a:solidFill>
                <a:latin typeface="Arial" charset="0"/>
                <a:ea typeface="ＭＳ Ｐゴシック" charset="0"/>
              </a:defRPr>
            </a:lvl5pPr>
            <a:lvl6pPr marL="2514600" indent="-228600" algn="ctr" defTabSz="2193925" eaLnBrk="0" fontAlgn="base" hangingPunct="0">
              <a:spcBef>
                <a:spcPct val="0"/>
              </a:spcBef>
              <a:spcAft>
                <a:spcPct val="0"/>
              </a:spcAft>
              <a:defRPr sz="22200">
                <a:solidFill>
                  <a:schemeClr val="tx2"/>
                </a:solidFill>
                <a:latin typeface="Arial" charset="0"/>
                <a:ea typeface="ＭＳ Ｐゴシック" charset="0"/>
              </a:defRPr>
            </a:lvl6pPr>
            <a:lvl7pPr marL="2971800" indent="-228600" algn="ctr" defTabSz="2193925" eaLnBrk="0" fontAlgn="base" hangingPunct="0">
              <a:spcBef>
                <a:spcPct val="0"/>
              </a:spcBef>
              <a:spcAft>
                <a:spcPct val="0"/>
              </a:spcAft>
              <a:defRPr sz="22200">
                <a:solidFill>
                  <a:schemeClr val="tx2"/>
                </a:solidFill>
                <a:latin typeface="Arial" charset="0"/>
                <a:ea typeface="ＭＳ Ｐゴシック" charset="0"/>
              </a:defRPr>
            </a:lvl7pPr>
            <a:lvl8pPr marL="3429000" indent="-228600" algn="ctr" defTabSz="2193925" eaLnBrk="0" fontAlgn="base" hangingPunct="0">
              <a:spcBef>
                <a:spcPct val="0"/>
              </a:spcBef>
              <a:spcAft>
                <a:spcPct val="0"/>
              </a:spcAft>
              <a:defRPr sz="22200">
                <a:solidFill>
                  <a:schemeClr val="tx2"/>
                </a:solidFill>
                <a:latin typeface="Arial" charset="0"/>
                <a:ea typeface="ＭＳ Ｐゴシック" charset="0"/>
              </a:defRPr>
            </a:lvl8pPr>
            <a:lvl9pPr marL="3886200" indent="-228600" algn="ctr" defTabSz="2193925" eaLnBrk="0" fontAlgn="base" hangingPunct="0">
              <a:spcBef>
                <a:spcPct val="0"/>
              </a:spcBef>
              <a:spcAft>
                <a:spcPct val="0"/>
              </a:spcAft>
              <a:defRPr sz="22200">
                <a:solidFill>
                  <a:schemeClr val="tx2"/>
                </a:solidFill>
                <a:latin typeface="Arial" charset="0"/>
                <a:ea typeface="ＭＳ Ｐゴシック" charset="0"/>
              </a:defRPr>
            </a:lvl9pPr>
          </a:lstStyle>
          <a:p>
            <a:pPr algn="ctr" eaLnBrk="1" hangingPunct="1">
              <a:spcBef>
                <a:spcPct val="50000"/>
              </a:spcBef>
            </a:pPr>
            <a:r>
              <a:rPr lang="en-US" sz="5400" b="1" dirty="0">
                <a:solidFill>
                  <a:srgbClr val="0D0C0C"/>
                </a:solidFill>
                <a:latin typeface="Helvetica" charset="0"/>
                <a:cs typeface="Helvetica" charset="0"/>
              </a:rPr>
              <a:t>CONCLUSIONS</a:t>
            </a:r>
          </a:p>
        </p:txBody>
      </p:sp>
      <p:sp>
        <p:nvSpPr>
          <p:cNvPr id="11" name="Text Box 7"/>
          <p:cNvSpPr txBox="1">
            <a:spLocks noChangeArrowheads="1"/>
          </p:cNvSpPr>
          <p:nvPr/>
        </p:nvSpPr>
        <p:spPr bwMode="auto">
          <a:xfrm>
            <a:off x="22855913" y="30358899"/>
            <a:ext cx="9144000" cy="10549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221784" tIns="110892" rIns="221784" bIns="110892">
            <a:spAutoFit/>
          </a:bodyPr>
          <a:lstStyle>
            <a:lvl1pPr defTabSz="2193925" eaLnBrk="0" hangingPunct="0">
              <a:defRPr sz="22200">
                <a:solidFill>
                  <a:schemeClr val="tx2"/>
                </a:solidFill>
                <a:latin typeface="Arial" charset="0"/>
                <a:ea typeface="ＭＳ Ｐゴシック" charset="0"/>
                <a:cs typeface="ＭＳ Ｐゴシック" charset="0"/>
              </a:defRPr>
            </a:lvl1pPr>
            <a:lvl2pPr marL="742950" indent="-285750" defTabSz="2193925" eaLnBrk="0" hangingPunct="0">
              <a:defRPr sz="22200">
                <a:solidFill>
                  <a:schemeClr val="tx2"/>
                </a:solidFill>
                <a:latin typeface="Arial" charset="0"/>
                <a:ea typeface="ＭＳ Ｐゴシック" charset="0"/>
              </a:defRPr>
            </a:lvl2pPr>
            <a:lvl3pPr marL="1143000" indent="-228600" defTabSz="2193925" eaLnBrk="0" hangingPunct="0">
              <a:defRPr sz="22200">
                <a:solidFill>
                  <a:schemeClr val="tx2"/>
                </a:solidFill>
                <a:latin typeface="Arial" charset="0"/>
                <a:ea typeface="ＭＳ Ｐゴシック" charset="0"/>
              </a:defRPr>
            </a:lvl3pPr>
            <a:lvl4pPr marL="1600200" indent="-228600" defTabSz="2193925" eaLnBrk="0" hangingPunct="0">
              <a:defRPr sz="22200">
                <a:solidFill>
                  <a:schemeClr val="tx2"/>
                </a:solidFill>
                <a:latin typeface="Arial" charset="0"/>
                <a:ea typeface="ＭＳ Ｐゴシック" charset="0"/>
              </a:defRPr>
            </a:lvl4pPr>
            <a:lvl5pPr marL="2057400" indent="-228600" defTabSz="2193925" eaLnBrk="0" hangingPunct="0">
              <a:defRPr sz="22200">
                <a:solidFill>
                  <a:schemeClr val="tx2"/>
                </a:solidFill>
                <a:latin typeface="Arial" charset="0"/>
                <a:ea typeface="ＭＳ Ｐゴシック" charset="0"/>
              </a:defRPr>
            </a:lvl5pPr>
            <a:lvl6pPr marL="2514600" indent="-228600" algn="ctr" defTabSz="2193925" eaLnBrk="0" fontAlgn="base" hangingPunct="0">
              <a:spcBef>
                <a:spcPct val="0"/>
              </a:spcBef>
              <a:spcAft>
                <a:spcPct val="0"/>
              </a:spcAft>
              <a:defRPr sz="22200">
                <a:solidFill>
                  <a:schemeClr val="tx2"/>
                </a:solidFill>
                <a:latin typeface="Arial" charset="0"/>
                <a:ea typeface="ＭＳ Ｐゴシック" charset="0"/>
              </a:defRPr>
            </a:lvl6pPr>
            <a:lvl7pPr marL="2971800" indent="-228600" algn="ctr" defTabSz="2193925" eaLnBrk="0" fontAlgn="base" hangingPunct="0">
              <a:spcBef>
                <a:spcPct val="0"/>
              </a:spcBef>
              <a:spcAft>
                <a:spcPct val="0"/>
              </a:spcAft>
              <a:defRPr sz="22200">
                <a:solidFill>
                  <a:schemeClr val="tx2"/>
                </a:solidFill>
                <a:latin typeface="Arial" charset="0"/>
                <a:ea typeface="ＭＳ Ｐゴシック" charset="0"/>
              </a:defRPr>
            </a:lvl7pPr>
            <a:lvl8pPr marL="3429000" indent="-228600" algn="ctr" defTabSz="2193925" eaLnBrk="0" fontAlgn="base" hangingPunct="0">
              <a:spcBef>
                <a:spcPct val="0"/>
              </a:spcBef>
              <a:spcAft>
                <a:spcPct val="0"/>
              </a:spcAft>
              <a:defRPr sz="22200">
                <a:solidFill>
                  <a:schemeClr val="tx2"/>
                </a:solidFill>
                <a:latin typeface="Arial" charset="0"/>
                <a:ea typeface="ＭＳ Ｐゴシック" charset="0"/>
              </a:defRPr>
            </a:lvl8pPr>
            <a:lvl9pPr marL="3886200" indent="-228600" algn="ctr" defTabSz="2193925" eaLnBrk="0" fontAlgn="base" hangingPunct="0">
              <a:spcBef>
                <a:spcPct val="0"/>
              </a:spcBef>
              <a:spcAft>
                <a:spcPct val="0"/>
              </a:spcAft>
              <a:defRPr sz="22200">
                <a:solidFill>
                  <a:schemeClr val="tx2"/>
                </a:solidFill>
                <a:latin typeface="Arial" charset="0"/>
                <a:ea typeface="ＭＳ Ｐゴシック" charset="0"/>
              </a:defRPr>
            </a:lvl9pPr>
          </a:lstStyle>
          <a:p>
            <a:pPr algn="ctr" eaLnBrk="1" hangingPunct="1">
              <a:spcBef>
                <a:spcPct val="50000"/>
              </a:spcBef>
            </a:pPr>
            <a:r>
              <a:rPr lang="en-US" sz="5400" b="1" dirty="0">
                <a:solidFill>
                  <a:srgbClr val="0D0C0C"/>
                </a:solidFill>
                <a:latin typeface="Helvetica" charset="0"/>
                <a:cs typeface="Helvetica" charset="0"/>
              </a:rPr>
              <a:t>REFERENCES</a:t>
            </a:r>
          </a:p>
        </p:txBody>
      </p:sp>
      <p:pic>
        <p:nvPicPr>
          <p:cNvPr id="12" name="Picture 5" descr="Call4Posters_white.eps"/>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5740301" y="58674008"/>
            <a:ext cx="4137025" cy="104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ectangle 44"/>
          <p:cNvSpPr>
            <a:spLocks noChangeArrowheads="1"/>
          </p:cNvSpPr>
          <p:nvPr/>
        </p:nvSpPr>
        <p:spPr bwMode="auto">
          <a:xfrm>
            <a:off x="1" y="38004751"/>
            <a:ext cx="32918400" cy="171450"/>
          </a:xfrm>
          <a:prstGeom prst="rect">
            <a:avLst/>
          </a:prstGeom>
          <a:solidFill>
            <a:srgbClr val="2163A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221817" tIns="110909" rIns="221817" bIns="110909"/>
          <a:lstStyle/>
          <a:p>
            <a:pPr defTabSz="5321032"/>
            <a:endParaRPr lang="en-US" sz="7200">
              <a:latin typeface="Helvetica" charset="0"/>
              <a:cs typeface="Helvetica" charset="0"/>
            </a:endParaRPr>
          </a:p>
        </p:txBody>
      </p:sp>
      <p:sp>
        <p:nvSpPr>
          <p:cNvPr id="14" name="Rectangle 27"/>
          <p:cNvSpPr>
            <a:spLocks noChangeArrowheads="1"/>
          </p:cNvSpPr>
          <p:nvPr/>
        </p:nvSpPr>
        <p:spPr bwMode="auto">
          <a:xfrm>
            <a:off x="419102" y="37998400"/>
            <a:ext cx="15506700" cy="223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21784" tIns="110892" rIns="221784" bIns="110892" anchor="ctr"/>
          <a:lstStyle/>
          <a:p>
            <a:pPr defTabSz="5321032"/>
            <a:r>
              <a:rPr lang="en-US" sz="3200" b="1" i="1" dirty="0">
                <a:solidFill>
                  <a:srgbClr val="0D0C0C"/>
                </a:solidFill>
                <a:latin typeface="Helvetica" charset="0"/>
                <a:cs typeface="Helvetica" charset="0"/>
              </a:rPr>
              <a:t>2017 University of North </a:t>
            </a:r>
            <a:r>
              <a:rPr lang="en-US" sz="3200" b="1" i="1" dirty="0" smtClean="0">
                <a:solidFill>
                  <a:srgbClr val="0D0C0C"/>
                </a:solidFill>
                <a:latin typeface="Helvetica" charset="0"/>
                <a:cs typeface="Helvetica" charset="0"/>
              </a:rPr>
              <a:t>Carolina, University of Michigan</a:t>
            </a:r>
            <a:endParaRPr lang="en-US" sz="3200" b="1" i="1" dirty="0">
              <a:solidFill>
                <a:srgbClr val="0D0C0C"/>
              </a:solidFill>
              <a:latin typeface="Helvetica" charset="0"/>
              <a:cs typeface="Helvetica" charset="0"/>
            </a:endParaRPr>
          </a:p>
        </p:txBody>
      </p:sp>
      <p:sp>
        <p:nvSpPr>
          <p:cNvPr id="17" name="Rectangle 49"/>
          <p:cNvSpPr>
            <a:spLocks noChangeArrowheads="1"/>
          </p:cNvSpPr>
          <p:nvPr/>
        </p:nvSpPr>
        <p:spPr bwMode="auto">
          <a:xfrm>
            <a:off x="23943383" y="19871178"/>
            <a:ext cx="8288957" cy="45719"/>
          </a:xfrm>
          <a:prstGeom prst="rect">
            <a:avLst/>
          </a:prstGeom>
          <a:solidFill>
            <a:srgbClr val="2163A1"/>
          </a:solidFill>
          <a:ln>
            <a:noFill/>
          </a:ln>
          <a:extLst>
            <a:ext uri="{91240B29-F687-4f45-9708-019B960494DF}">
              <a14:hiddenLine xmlns:a14="http://schemas.microsoft.com/office/drawing/2010/main" w="9525">
                <a:solidFill>
                  <a:srgbClr val="000000"/>
                </a:solidFill>
                <a:round/>
                <a:headEnd/>
                <a:tailEnd/>
              </a14:hiddenLine>
            </a:ext>
          </a:extLst>
        </p:spPr>
        <p:txBody>
          <a:bodyPr lIns="105869" tIns="52935" rIns="105869" bIns="52935"/>
          <a:lstStyle/>
          <a:p>
            <a:pPr defTabSz="2540126"/>
            <a:endParaRPr lang="en-US" sz="8800"/>
          </a:p>
        </p:txBody>
      </p:sp>
      <p:sp>
        <p:nvSpPr>
          <p:cNvPr id="18" name="Rectangle 50"/>
          <p:cNvSpPr>
            <a:spLocks noChangeArrowheads="1"/>
          </p:cNvSpPr>
          <p:nvPr/>
        </p:nvSpPr>
        <p:spPr bwMode="auto">
          <a:xfrm>
            <a:off x="12714364" y="13833560"/>
            <a:ext cx="9144000" cy="98425"/>
          </a:xfrm>
          <a:prstGeom prst="rect">
            <a:avLst/>
          </a:prstGeom>
          <a:solidFill>
            <a:srgbClr val="2163A1"/>
          </a:solidFill>
          <a:ln>
            <a:noFill/>
          </a:ln>
          <a:extLst>
            <a:ext uri="{91240B29-F687-4f45-9708-019B960494DF}">
              <a14:hiddenLine xmlns:a14="http://schemas.microsoft.com/office/drawing/2010/main" w="9525">
                <a:solidFill>
                  <a:srgbClr val="000000"/>
                </a:solidFill>
                <a:round/>
                <a:headEnd/>
                <a:tailEnd/>
              </a14:hiddenLine>
            </a:ext>
          </a:extLst>
        </p:spPr>
        <p:txBody>
          <a:bodyPr lIns="105869" tIns="52935" rIns="105869" bIns="52935"/>
          <a:lstStyle/>
          <a:p>
            <a:pPr defTabSz="2540126"/>
            <a:endParaRPr lang="en-US" sz="8800"/>
          </a:p>
        </p:txBody>
      </p:sp>
      <p:sp>
        <p:nvSpPr>
          <p:cNvPr id="19" name="Rectangle 51"/>
          <p:cNvSpPr>
            <a:spLocks noChangeArrowheads="1"/>
          </p:cNvSpPr>
          <p:nvPr/>
        </p:nvSpPr>
        <p:spPr bwMode="auto">
          <a:xfrm>
            <a:off x="23289813" y="7902577"/>
            <a:ext cx="9144000" cy="98425"/>
          </a:xfrm>
          <a:prstGeom prst="rect">
            <a:avLst/>
          </a:prstGeom>
          <a:solidFill>
            <a:srgbClr val="2163A1"/>
          </a:solidFill>
          <a:ln>
            <a:noFill/>
          </a:ln>
          <a:extLst>
            <a:ext uri="{91240B29-F687-4f45-9708-019B960494DF}">
              <a14:hiddenLine xmlns:a14="http://schemas.microsoft.com/office/drawing/2010/main" w="9525">
                <a:solidFill>
                  <a:srgbClr val="000000"/>
                </a:solidFill>
                <a:round/>
                <a:headEnd/>
                <a:tailEnd/>
              </a14:hiddenLine>
            </a:ext>
          </a:extLst>
        </p:spPr>
        <p:txBody>
          <a:bodyPr lIns="105869" tIns="52935" rIns="105869" bIns="52935"/>
          <a:lstStyle/>
          <a:p>
            <a:pPr defTabSz="2540126"/>
            <a:endParaRPr lang="en-US" sz="8800"/>
          </a:p>
        </p:txBody>
      </p:sp>
      <p:sp>
        <p:nvSpPr>
          <p:cNvPr id="20" name="Rectangle 52"/>
          <p:cNvSpPr>
            <a:spLocks noChangeArrowheads="1"/>
          </p:cNvSpPr>
          <p:nvPr/>
        </p:nvSpPr>
        <p:spPr bwMode="auto">
          <a:xfrm>
            <a:off x="914401" y="7642231"/>
            <a:ext cx="9144000" cy="98425"/>
          </a:xfrm>
          <a:prstGeom prst="rect">
            <a:avLst/>
          </a:prstGeom>
          <a:solidFill>
            <a:srgbClr val="2163A1"/>
          </a:solidFill>
          <a:ln>
            <a:noFill/>
          </a:ln>
          <a:extLst>
            <a:ext uri="{91240B29-F687-4f45-9708-019B960494DF}">
              <a14:hiddenLine xmlns:a14="http://schemas.microsoft.com/office/drawing/2010/main" w="9525">
                <a:solidFill>
                  <a:srgbClr val="000000"/>
                </a:solidFill>
                <a:round/>
                <a:headEnd/>
                <a:tailEnd/>
              </a14:hiddenLine>
            </a:ext>
          </a:extLst>
        </p:spPr>
        <p:txBody>
          <a:bodyPr lIns="105869" tIns="52935" rIns="105869" bIns="52935"/>
          <a:lstStyle/>
          <a:p>
            <a:pPr defTabSz="2540126"/>
            <a:endParaRPr lang="en-US" sz="8800"/>
          </a:p>
        </p:txBody>
      </p:sp>
      <p:sp>
        <p:nvSpPr>
          <p:cNvPr id="21" name="Rectangle 44"/>
          <p:cNvSpPr>
            <a:spLocks noChangeArrowheads="1"/>
          </p:cNvSpPr>
          <p:nvPr/>
        </p:nvSpPr>
        <p:spPr bwMode="auto">
          <a:xfrm>
            <a:off x="1" y="5040317"/>
            <a:ext cx="32918400" cy="446087"/>
          </a:xfrm>
          <a:prstGeom prst="rect">
            <a:avLst/>
          </a:prstGeom>
          <a:solidFill>
            <a:srgbClr val="2163A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221817" tIns="110909" rIns="221817" bIns="110909"/>
          <a:lstStyle/>
          <a:p>
            <a:pPr defTabSz="5321032"/>
            <a:endParaRPr lang="en-US" sz="7200">
              <a:latin typeface="Helvetica" charset="0"/>
              <a:cs typeface="Helvetica" charset="0"/>
            </a:endParaRPr>
          </a:p>
        </p:txBody>
      </p:sp>
      <p:cxnSp>
        <p:nvCxnSpPr>
          <p:cNvPr id="52" name="Straight Connector 59"/>
          <p:cNvCxnSpPr>
            <a:cxnSpLocks noChangeShapeType="1"/>
          </p:cNvCxnSpPr>
          <p:nvPr/>
        </p:nvCxnSpPr>
        <p:spPr bwMode="auto">
          <a:xfrm>
            <a:off x="10972800" y="6207126"/>
            <a:ext cx="0" cy="31089600"/>
          </a:xfrm>
          <a:prstGeom prst="line">
            <a:avLst/>
          </a:prstGeom>
          <a:noFill/>
          <a:ln w="6350">
            <a:solidFill>
              <a:srgbClr val="B6C7DA"/>
            </a:solidFill>
            <a:round/>
            <a:headEnd/>
            <a:tailEnd/>
          </a:ln>
          <a:extLst>
            <a:ext uri="{909E8E84-426E-40dd-AFC4-6F175D3DCCD1}">
              <a14:hiddenFill xmlns:a14="http://schemas.microsoft.com/office/drawing/2010/main">
                <a:noFill/>
              </a14:hiddenFill>
            </a:ext>
          </a:extLst>
        </p:spPr>
      </p:cxnSp>
      <p:cxnSp>
        <p:nvCxnSpPr>
          <p:cNvPr id="53" name="Straight Connector 62"/>
          <p:cNvCxnSpPr>
            <a:cxnSpLocks noChangeShapeType="1"/>
          </p:cNvCxnSpPr>
          <p:nvPr/>
        </p:nvCxnSpPr>
        <p:spPr bwMode="auto">
          <a:xfrm>
            <a:off x="21945600" y="20910586"/>
            <a:ext cx="64636" cy="16351214"/>
          </a:xfrm>
          <a:prstGeom prst="line">
            <a:avLst/>
          </a:prstGeom>
          <a:noFill/>
          <a:ln w="6350">
            <a:solidFill>
              <a:srgbClr val="B6C7DA"/>
            </a:solidFill>
            <a:round/>
            <a:headEnd/>
            <a:tailEnd/>
          </a:ln>
          <a:extLst>
            <a:ext uri="{909E8E84-426E-40dd-AFC4-6F175D3DCCD1}">
              <a14:hiddenFill xmlns:a14="http://schemas.microsoft.com/office/drawing/2010/main">
                <a:noFill/>
              </a14:hiddenFill>
            </a:ext>
          </a:extLst>
        </p:spPr>
      </p:cxnSp>
      <p:pic>
        <p:nvPicPr>
          <p:cNvPr id="61" name="Picture 60" descr="LogoNormal.png"/>
          <p:cNvPicPr>
            <a:picLocks noChangeAspect="1"/>
          </p:cNvPicPr>
          <p:nvPr/>
        </p:nvPicPr>
        <p:blipFill>
          <a:blip r:embed="rId4" cstate="print"/>
          <a:stretch>
            <a:fillRect/>
          </a:stretch>
        </p:blipFill>
        <p:spPr>
          <a:xfrm>
            <a:off x="29182944" y="651926"/>
            <a:ext cx="3735457" cy="3286386"/>
          </a:xfrm>
          <a:prstGeom prst="rect">
            <a:avLst/>
          </a:prstGeom>
        </p:spPr>
      </p:pic>
      <p:pic>
        <p:nvPicPr>
          <p:cNvPr id="62" name="Picture 61" descr="unc_logo.png"/>
          <p:cNvPicPr>
            <a:picLocks noChangeAspect="1"/>
          </p:cNvPicPr>
          <p:nvPr/>
        </p:nvPicPr>
        <p:blipFill>
          <a:blip r:embed="rId5">
            <a:clrChange>
              <a:clrFrom>
                <a:srgbClr val="FFFFFF"/>
              </a:clrFrom>
              <a:clrTo>
                <a:srgbClr val="FFFFFF">
                  <a:alpha val="0"/>
                </a:srgbClr>
              </a:clrTo>
            </a:clrChange>
          </a:blip>
          <a:srcRect r="79091"/>
          <a:stretch>
            <a:fillRect/>
          </a:stretch>
        </p:blipFill>
        <p:spPr>
          <a:xfrm>
            <a:off x="419102" y="228600"/>
            <a:ext cx="3057649" cy="4054708"/>
          </a:xfrm>
          <a:prstGeom prst="rect">
            <a:avLst/>
          </a:prstGeom>
        </p:spPr>
      </p:pic>
      <p:sp>
        <p:nvSpPr>
          <p:cNvPr id="63" name="Rounded Rectangle 62"/>
          <p:cNvSpPr/>
          <p:nvPr/>
        </p:nvSpPr>
        <p:spPr>
          <a:xfrm>
            <a:off x="914404" y="12957500"/>
            <a:ext cx="9144001" cy="5559105"/>
          </a:xfrm>
          <a:prstGeom prst="roundRect">
            <a:avLst/>
          </a:prstGeom>
        </p:spPr>
        <p:style>
          <a:lnRef idx="3">
            <a:schemeClr val="lt1"/>
          </a:lnRef>
          <a:fillRef idx="1">
            <a:schemeClr val="accent5"/>
          </a:fillRef>
          <a:effectRef idx="1">
            <a:schemeClr val="accent5"/>
          </a:effectRef>
          <a:fontRef idx="minor">
            <a:schemeClr val="lt1"/>
          </a:fontRef>
        </p:style>
        <p:txBody>
          <a:bodyPr lIns="105869" tIns="52935" rIns="105869" bIns="52935" rtlCol="0" anchor="ctr"/>
          <a:lstStyle/>
          <a:p>
            <a:r>
              <a:rPr lang="en-US" sz="4400" b="1" i="1" dirty="0">
                <a:latin typeface="Helvetica" charset="0"/>
                <a:cs typeface="Helvetica" charset="0"/>
              </a:rPr>
              <a:t>Many </a:t>
            </a:r>
            <a:r>
              <a:rPr lang="en-US" sz="4400" b="1" i="1" dirty="0">
                <a:latin typeface="Helvetica" charset="0"/>
                <a:cs typeface="Helvetica" charset="0"/>
              </a:rPr>
              <a:t>scientific findings cannot be easily replicated by other groups</a:t>
            </a:r>
            <a:r>
              <a:rPr lang="en-US" sz="4400" b="1" i="1" dirty="0">
                <a:latin typeface="Helvetica" charset="0"/>
                <a:cs typeface="Helvetica" charset="0"/>
              </a:rPr>
              <a:t>. </a:t>
            </a:r>
            <a:r>
              <a:rPr lang="en-US" sz="4400" b="1" i="1" dirty="0">
                <a:latin typeface="Helvetica" charset="0"/>
                <a:cs typeface="Helvetica" charset="0"/>
              </a:rPr>
              <a:t>This situation has drawn the attention of the scientific </a:t>
            </a:r>
            <a:r>
              <a:rPr lang="en-US" sz="4400" b="1" i="1" dirty="0">
                <a:latin typeface="Helvetica" charset="0"/>
                <a:cs typeface="Helvetica" charset="0"/>
              </a:rPr>
              <a:t>community.</a:t>
            </a:r>
            <a:endParaRPr lang="en-US" sz="4400" b="1" i="1" dirty="0">
              <a:latin typeface="Helvetica" charset="0"/>
              <a:cs typeface="Helvetica" charset="0"/>
            </a:endParaRPr>
          </a:p>
        </p:txBody>
      </p:sp>
      <p:pic>
        <p:nvPicPr>
          <p:cNvPr id="66" name="Picture 65"/>
          <p:cNvPicPr>
            <a:picLocks noChangeAspect="1"/>
          </p:cNvPicPr>
          <p:nvPr/>
        </p:nvPicPr>
        <p:blipFill>
          <a:blip r:embed="rId6"/>
          <a:stretch>
            <a:fillRect/>
          </a:stretch>
        </p:blipFill>
        <p:spPr>
          <a:xfrm>
            <a:off x="914404" y="19248422"/>
            <a:ext cx="9144001" cy="14543316"/>
          </a:xfrm>
          <a:prstGeom prst="rect">
            <a:avLst/>
          </a:prstGeom>
        </p:spPr>
      </p:pic>
      <p:sp>
        <p:nvSpPr>
          <p:cNvPr id="68" name="Rounded Rectangle 67"/>
          <p:cNvSpPr/>
          <p:nvPr/>
        </p:nvSpPr>
        <p:spPr>
          <a:xfrm>
            <a:off x="914404" y="34491616"/>
            <a:ext cx="9144001" cy="1895490"/>
          </a:xfrm>
          <a:prstGeom prst="roundRect">
            <a:avLst/>
          </a:prstGeom>
        </p:spPr>
        <p:style>
          <a:lnRef idx="2">
            <a:schemeClr val="accent1"/>
          </a:lnRef>
          <a:fillRef idx="1">
            <a:schemeClr val="lt1"/>
          </a:fillRef>
          <a:effectRef idx="0">
            <a:schemeClr val="accent1"/>
          </a:effectRef>
          <a:fontRef idx="minor">
            <a:schemeClr val="dk1"/>
          </a:fontRef>
        </p:style>
        <p:txBody>
          <a:bodyPr lIns="105869" tIns="52935" rIns="105869" bIns="52935" rtlCol="0" anchor="ctr"/>
          <a:lstStyle/>
          <a:p>
            <a:pPr algn="ctr"/>
            <a:r>
              <a:rPr lang="en-US" sz="2800" dirty="0"/>
              <a:t>http://</a:t>
            </a:r>
            <a:r>
              <a:rPr lang="en-US" sz="2800" dirty="0" err="1"/>
              <a:t>www.nature.com</a:t>
            </a:r>
            <a:r>
              <a:rPr lang="en-US" sz="2800" dirty="0"/>
              <a:t>/news/1-500-scientists-lift-the-lid-on-reproducibility-1.19970</a:t>
            </a:r>
          </a:p>
        </p:txBody>
      </p:sp>
      <p:sp>
        <p:nvSpPr>
          <p:cNvPr id="70" name="Rounded Rectangle 69"/>
          <p:cNvSpPr/>
          <p:nvPr/>
        </p:nvSpPr>
        <p:spPr>
          <a:xfrm>
            <a:off x="11484990" y="6353179"/>
            <a:ext cx="11312830" cy="6018412"/>
          </a:xfrm>
          <a:prstGeom prst="roundRect">
            <a:avLst/>
          </a:prstGeom>
        </p:spPr>
        <p:style>
          <a:lnRef idx="2">
            <a:schemeClr val="accent1"/>
          </a:lnRef>
          <a:fillRef idx="1">
            <a:schemeClr val="lt1"/>
          </a:fillRef>
          <a:effectRef idx="0">
            <a:schemeClr val="accent1"/>
          </a:effectRef>
          <a:fontRef idx="minor">
            <a:schemeClr val="dk1"/>
          </a:fontRef>
        </p:style>
        <p:txBody>
          <a:bodyPr lIns="105869" tIns="52935" rIns="105869" bIns="52935" rtlCol="0" anchor="ctr"/>
          <a:lstStyle/>
          <a:p>
            <a:r>
              <a:rPr lang="en-US" sz="3600" dirty="0">
                <a:latin typeface="Helvetica" charset="0"/>
                <a:cs typeface="Helvetica" charset="0"/>
              </a:rPr>
              <a:t>We </a:t>
            </a:r>
            <a:r>
              <a:rPr lang="en-US" sz="3600" dirty="0">
                <a:latin typeface="Helvetica" charset="0"/>
                <a:cs typeface="Helvetica" charset="0"/>
              </a:rPr>
              <a:t>present </a:t>
            </a:r>
            <a:r>
              <a:rPr lang="en-US" sz="4000" b="1" dirty="0">
                <a:latin typeface="Helvetica" charset="0"/>
                <a:cs typeface="Helvetica" charset="0"/>
              </a:rPr>
              <a:t>Shiny</a:t>
            </a:r>
            <a:r>
              <a:rPr lang="en-US" sz="4000" b="1" dirty="0">
                <a:latin typeface="Helvetica" charset="0"/>
                <a:cs typeface="Helvetica" charset="0"/>
              </a:rPr>
              <a:t>-tooth</a:t>
            </a:r>
            <a:r>
              <a:rPr lang="en-US" sz="3600" dirty="0">
                <a:latin typeface="Helvetica" charset="0"/>
                <a:cs typeface="Helvetica" charset="0"/>
              </a:rPr>
              <a:t>, a web based application created to </a:t>
            </a:r>
            <a:r>
              <a:rPr lang="en-US" sz="3600" dirty="0">
                <a:latin typeface="Helvetica" charset="0"/>
                <a:cs typeface="Helvetica" charset="0"/>
              </a:rPr>
              <a:t>facilitate:</a:t>
            </a:r>
          </a:p>
          <a:p>
            <a:pPr marL="860188" indent="-860188">
              <a:buFont typeface="+mj-lt"/>
              <a:buAutoNum type="arabicPeriod"/>
            </a:pPr>
            <a:r>
              <a:rPr lang="en-US" sz="3600" dirty="0" smtClean="0">
                <a:latin typeface="Helvetica" charset="0"/>
                <a:cs typeface="Helvetica" charset="0"/>
              </a:rPr>
              <a:t>Data </a:t>
            </a:r>
            <a:r>
              <a:rPr lang="en-US" sz="3600" dirty="0">
                <a:latin typeface="Helvetica" charset="0"/>
                <a:cs typeface="Helvetica" charset="0"/>
              </a:rPr>
              <a:t>federation of clinical and morphological </a:t>
            </a:r>
            <a:r>
              <a:rPr lang="en-US" sz="3600" dirty="0">
                <a:latin typeface="Helvetica" charset="0"/>
                <a:cs typeface="Helvetica" charset="0"/>
              </a:rPr>
              <a:t>data derived from medical </a:t>
            </a:r>
            <a:r>
              <a:rPr lang="en-US" sz="3600" dirty="0">
                <a:latin typeface="Helvetica" charset="0"/>
                <a:cs typeface="Helvetica" charset="0"/>
              </a:rPr>
              <a:t>images.</a:t>
            </a:r>
          </a:p>
          <a:p>
            <a:pPr marL="860188" indent="-860188">
              <a:buFont typeface="+mj-lt"/>
              <a:buAutoNum type="arabicPeriod"/>
            </a:pPr>
            <a:r>
              <a:rPr lang="en-US" sz="3600" dirty="0">
                <a:latin typeface="Helvetica" charset="0"/>
                <a:cs typeface="Helvetica" charset="0"/>
              </a:rPr>
              <a:t>Web interactive data visualization.</a:t>
            </a:r>
          </a:p>
          <a:p>
            <a:pPr marL="860188" indent="-860188">
              <a:buFont typeface="+mj-lt"/>
              <a:buAutoNum type="arabicPeriod"/>
            </a:pPr>
            <a:r>
              <a:rPr lang="en-US" sz="3600" dirty="0">
                <a:latin typeface="Helvetica" charset="0"/>
                <a:cs typeface="Helvetica" charset="0"/>
              </a:rPr>
              <a:t>Statistical analysis in remote computing grids using heterogeneous data sources.</a:t>
            </a:r>
          </a:p>
          <a:p>
            <a:pPr marL="860188" indent="-860188">
              <a:buFont typeface="+mj-lt"/>
              <a:buAutoNum type="arabicPeriod"/>
            </a:pPr>
            <a:r>
              <a:rPr lang="en-US" sz="3600" dirty="0">
                <a:latin typeface="Helvetica" charset="0"/>
                <a:cs typeface="Helvetica" charset="0"/>
              </a:rPr>
              <a:t>Interaction with one of the most </a:t>
            </a:r>
            <a:r>
              <a:rPr lang="en-US" sz="3600" dirty="0" smtClean="0">
                <a:latin typeface="Helvetica" charset="0"/>
                <a:cs typeface="Helvetica" charset="0"/>
              </a:rPr>
              <a:t>popular software </a:t>
            </a:r>
            <a:r>
              <a:rPr lang="en-US" sz="3600" dirty="0">
                <a:latin typeface="Helvetica" charset="0"/>
                <a:cs typeface="Helvetica" charset="0"/>
              </a:rPr>
              <a:t>for medical image analysis 3D Slicer</a:t>
            </a:r>
            <a:r>
              <a:rPr lang="en-US" sz="3600" dirty="0" smtClean="0">
                <a:latin typeface="Helvetica" charset="0"/>
                <a:cs typeface="Helvetica" charset="0"/>
              </a:rPr>
              <a:t>.</a:t>
            </a:r>
          </a:p>
          <a:p>
            <a:pPr marL="860188" indent="-860188">
              <a:buFont typeface="+mj-lt"/>
              <a:buAutoNum type="arabicPeriod"/>
            </a:pPr>
            <a:r>
              <a:rPr lang="en-US" sz="3600" dirty="0" smtClean="0">
                <a:latin typeface="Helvetica" charset="0"/>
                <a:cs typeface="Helvetica" charset="0"/>
              </a:rPr>
              <a:t>Shape analysis using </a:t>
            </a:r>
            <a:r>
              <a:rPr lang="en-US" sz="3600" b="1" i="1" dirty="0" smtClean="0">
                <a:latin typeface="Helvetica" charset="0"/>
                <a:cs typeface="Helvetica" charset="0"/>
              </a:rPr>
              <a:t>Deep Learning toolkits</a:t>
            </a:r>
            <a:endParaRPr lang="en-US" sz="3600" b="1" i="1" dirty="0">
              <a:latin typeface="Helvetica" charset="0"/>
              <a:cs typeface="Helvetica" charset="0"/>
            </a:endParaRPr>
          </a:p>
        </p:txBody>
      </p:sp>
      <p:pic>
        <p:nvPicPr>
          <p:cNvPr id="71" name="Picture 70"/>
          <p:cNvPicPr>
            <a:picLocks noChangeAspect="1"/>
          </p:cNvPicPr>
          <p:nvPr/>
        </p:nvPicPr>
        <p:blipFill>
          <a:blip r:embed="rId7"/>
          <a:stretch>
            <a:fillRect/>
          </a:stretch>
        </p:blipFill>
        <p:spPr>
          <a:xfrm>
            <a:off x="23417023" y="8873989"/>
            <a:ext cx="5118100" cy="1435100"/>
          </a:xfrm>
          <a:prstGeom prst="rect">
            <a:avLst/>
          </a:prstGeom>
        </p:spPr>
      </p:pic>
      <p:pic>
        <p:nvPicPr>
          <p:cNvPr id="72" name="Picture 71"/>
          <p:cNvPicPr>
            <a:picLocks noChangeAspect="1"/>
          </p:cNvPicPr>
          <p:nvPr/>
        </p:nvPicPr>
        <p:blipFill>
          <a:blip r:embed="rId8"/>
          <a:stretch>
            <a:fillRect/>
          </a:stretch>
        </p:blipFill>
        <p:spPr>
          <a:xfrm>
            <a:off x="24038118" y="13522235"/>
            <a:ext cx="2781300" cy="2108200"/>
          </a:xfrm>
          <a:prstGeom prst="rect">
            <a:avLst/>
          </a:prstGeom>
        </p:spPr>
      </p:pic>
      <p:pic>
        <p:nvPicPr>
          <p:cNvPr id="73" name="Picture 72"/>
          <p:cNvPicPr>
            <a:picLocks noChangeAspect="1"/>
          </p:cNvPicPr>
          <p:nvPr/>
        </p:nvPicPr>
        <p:blipFill>
          <a:blip r:embed="rId9"/>
          <a:stretch>
            <a:fillRect/>
          </a:stretch>
        </p:blipFill>
        <p:spPr>
          <a:xfrm>
            <a:off x="29871725" y="8873990"/>
            <a:ext cx="1447800" cy="1409700"/>
          </a:xfrm>
          <a:prstGeom prst="rect">
            <a:avLst/>
          </a:prstGeom>
        </p:spPr>
      </p:pic>
      <p:pic>
        <p:nvPicPr>
          <p:cNvPr id="74" name="Picture 73"/>
          <p:cNvPicPr>
            <a:picLocks noChangeAspect="1"/>
          </p:cNvPicPr>
          <p:nvPr/>
        </p:nvPicPr>
        <p:blipFill>
          <a:blip r:embed="rId10"/>
          <a:stretch>
            <a:fillRect/>
          </a:stretch>
        </p:blipFill>
        <p:spPr>
          <a:xfrm>
            <a:off x="23943381" y="10874698"/>
            <a:ext cx="3484532" cy="2082801"/>
          </a:xfrm>
          <a:prstGeom prst="rect">
            <a:avLst/>
          </a:prstGeom>
        </p:spPr>
      </p:pic>
      <p:pic>
        <p:nvPicPr>
          <p:cNvPr id="75" name="Picture 74"/>
          <p:cNvPicPr>
            <a:picLocks noChangeAspect="1"/>
          </p:cNvPicPr>
          <p:nvPr/>
        </p:nvPicPr>
        <p:blipFill>
          <a:blip r:embed="rId11"/>
          <a:stretch>
            <a:fillRect/>
          </a:stretch>
        </p:blipFill>
        <p:spPr>
          <a:xfrm>
            <a:off x="28762327" y="12446004"/>
            <a:ext cx="3470012" cy="2457451"/>
          </a:xfrm>
          <a:prstGeom prst="rect">
            <a:avLst/>
          </a:prstGeom>
        </p:spPr>
      </p:pic>
      <p:pic>
        <p:nvPicPr>
          <p:cNvPr id="76" name="Picture 75"/>
          <p:cNvPicPr>
            <a:picLocks noChangeAspect="1"/>
          </p:cNvPicPr>
          <p:nvPr/>
        </p:nvPicPr>
        <p:blipFill>
          <a:blip r:embed="rId12"/>
          <a:stretch>
            <a:fillRect/>
          </a:stretch>
        </p:blipFill>
        <p:spPr>
          <a:xfrm>
            <a:off x="28017522" y="10874698"/>
            <a:ext cx="3924300" cy="1193800"/>
          </a:xfrm>
          <a:prstGeom prst="rect">
            <a:avLst/>
          </a:prstGeom>
        </p:spPr>
      </p:pic>
      <p:pic>
        <p:nvPicPr>
          <p:cNvPr id="77" name="Picture 76"/>
          <p:cNvPicPr>
            <a:picLocks noChangeAspect="1"/>
          </p:cNvPicPr>
          <p:nvPr/>
        </p:nvPicPr>
        <p:blipFill>
          <a:blip r:embed="rId13"/>
          <a:stretch>
            <a:fillRect/>
          </a:stretch>
        </p:blipFill>
        <p:spPr>
          <a:xfrm>
            <a:off x="23828568" y="16878885"/>
            <a:ext cx="1600200" cy="850900"/>
          </a:xfrm>
          <a:prstGeom prst="rect">
            <a:avLst/>
          </a:prstGeom>
        </p:spPr>
      </p:pic>
      <p:pic>
        <p:nvPicPr>
          <p:cNvPr id="84" name="Picture 83" descr="ImportDataFromSpreadSheets.png"/>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7892295" y="25359003"/>
            <a:ext cx="3498896" cy="4293999"/>
          </a:xfrm>
          <a:prstGeom prst="rect">
            <a:avLst/>
          </a:prstGeom>
        </p:spPr>
      </p:pic>
      <p:pic>
        <p:nvPicPr>
          <p:cNvPr id="85" name="Picture 84" descr="inputFormStructuredData.png"/>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1489402" y="21127515"/>
            <a:ext cx="3842865" cy="4981491"/>
          </a:xfrm>
          <a:prstGeom prst="rect">
            <a:avLst/>
          </a:prstGeom>
        </p:spPr>
      </p:pic>
      <p:pic>
        <p:nvPicPr>
          <p:cNvPr id="86" name="Picture 85" descr="dashboard.png"/>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15741347" y="21023474"/>
            <a:ext cx="5949519" cy="3961602"/>
          </a:xfrm>
          <a:prstGeom prst="rect">
            <a:avLst/>
          </a:prstGeom>
        </p:spPr>
      </p:pic>
      <p:pic>
        <p:nvPicPr>
          <p:cNvPr id="87" name="Picture 86" descr="CreateCollections.png"/>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18044694" y="30380689"/>
            <a:ext cx="3646170" cy="2667000"/>
          </a:xfrm>
          <a:prstGeom prst="rect">
            <a:avLst/>
          </a:prstGeom>
        </p:spPr>
      </p:pic>
      <p:pic>
        <p:nvPicPr>
          <p:cNvPr id="88" name="Picture 87" descr="3DVisualizationOfCondyle.png"/>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11288297" y="26528426"/>
            <a:ext cx="6188985" cy="4388479"/>
          </a:xfrm>
          <a:prstGeom prst="rect">
            <a:avLst/>
          </a:prstGeom>
        </p:spPr>
      </p:pic>
      <p:pic>
        <p:nvPicPr>
          <p:cNvPr id="89" name="Picture 88"/>
          <p:cNvPicPr>
            <a:picLocks noChangeAspect="1"/>
          </p:cNvPicPr>
          <p:nvPr/>
        </p:nvPicPr>
        <p:blipFill>
          <a:blip r:embed="rId19"/>
          <a:stretch>
            <a:fillRect/>
          </a:stretch>
        </p:blipFill>
        <p:spPr>
          <a:xfrm>
            <a:off x="25899295" y="15630435"/>
            <a:ext cx="3817074" cy="2228092"/>
          </a:xfrm>
          <a:prstGeom prst="rect">
            <a:avLst/>
          </a:prstGeom>
        </p:spPr>
      </p:pic>
      <p:pic>
        <p:nvPicPr>
          <p:cNvPr id="90" name="Picture 89" descr="PlotOfControlPatientsForSomeProteins.png"/>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11408794" y="31928077"/>
            <a:ext cx="5332309" cy="3857077"/>
          </a:xfrm>
          <a:prstGeom prst="rect">
            <a:avLst/>
          </a:prstGeom>
        </p:spPr>
      </p:pic>
      <p:pic>
        <p:nvPicPr>
          <p:cNvPr id="92" name="Picture 91" descr="DatabaseInteractor_downloadPidDate.png"/>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17067556" y="33791738"/>
            <a:ext cx="4623308" cy="2552682"/>
          </a:xfrm>
          <a:prstGeom prst="rect">
            <a:avLst/>
          </a:prstGeom>
        </p:spPr>
      </p:pic>
      <p:sp>
        <p:nvSpPr>
          <p:cNvPr id="94" name="Rounded Rectangle 93"/>
          <p:cNvSpPr/>
          <p:nvPr/>
        </p:nvSpPr>
        <p:spPr>
          <a:xfrm>
            <a:off x="22453602" y="20333023"/>
            <a:ext cx="10007231" cy="10047666"/>
          </a:xfrm>
          <a:prstGeom prst="roundRect">
            <a:avLst/>
          </a:prstGeom>
        </p:spPr>
        <p:style>
          <a:lnRef idx="2">
            <a:schemeClr val="accent1"/>
          </a:lnRef>
          <a:fillRef idx="1">
            <a:schemeClr val="lt1"/>
          </a:fillRef>
          <a:effectRef idx="0">
            <a:schemeClr val="accent1"/>
          </a:effectRef>
          <a:fontRef idx="minor">
            <a:schemeClr val="dk1"/>
          </a:fontRef>
        </p:style>
        <p:txBody>
          <a:bodyPr lIns="105869" tIns="52935" rIns="105869" bIns="52935" rtlCol="0" anchor="ctr"/>
          <a:lstStyle/>
          <a:p>
            <a:r>
              <a:rPr lang="en-US" sz="3600" dirty="0">
                <a:latin typeface="Helvetica" charset="0"/>
                <a:cs typeface="Helvetica" charset="0"/>
              </a:rPr>
              <a:t>The </a:t>
            </a:r>
            <a:r>
              <a:rPr lang="en-US" sz="3600" dirty="0">
                <a:latin typeface="Helvetica" charset="0"/>
                <a:cs typeface="Helvetica" charset="0"/>
              </a:rPr>
              <a:t>application allows </a:t>
            </a:r>
            <a:r>
              <a:rPr lang="en-US" sz="3600" dirty="0">
                <a:latin typeface="Helvetica" charset="0"/>
                <a:cs typeface="Helvetica" charset="0"/>
              </a:rPr>
              <a:t>gathering clinical data and morphological data in a structured </a:t>
            </a:r>
            <a:r>
              <a:rPr lang="en-US" sz="3600" dirty="0">
                <a:latin typeface="Helvetica" charset="0"/>
                <a:cs typeface="Helvetica" charset="0"/>
              </a:rPr>
              <a:t>but flexible manner. </a:t>
            </a:r>
          </a:p>
          <a:p>
            <a:r>
              <a:rPr lang="en-US" sz="3600" dirty="0">
                <a:latin typeface="Helvetica" charset="0"/>
                <a:cs typeface="Helvetica" charset="0"/>
              </a:rPr>
              <a:t>Several tools and plug</a:t>
            </a:r>
            <a:r>
              <a:rPr lang="en-US" sz="3600" dirty="0">
                <a:latin typeface="Helvetica" charset="0"/>
                <a:cs typeface="Helvetica" charset="0"/>
              </a:rPr>
              <a:t>-ins </a:t>
            </a:r>
            <a:r>
              <a:rPr lang="en-US" sz="3600" dirty="0">
                <a:latin typeface="Helvetica" charset="0"/>
                <a:cs typeface="Helvetica" charset="0"/>
              </a:rPr>
              <a:t>have </a:t>
            </a:r>
            <a:r>
              <a:rPr lang="en-US" sz="3600" dirty="0">
                <a:latin typeface="Helvetica" charset="0"/>
                <a:cs typeface="Helvetica" charset="0"/>
              </a:rPr>
              <a:t>been published and are available in the node package manager </a:t>
            </a:r>
            <a:r>
              <a:rPr lang="en-US" sz="3600" dirty="0" smtClean="0">
                <a:latin typeface="Helvetica" charset="0"/>
                <a:cs typeface="Helvetica" charset="0"/>
              </a:rPr>
              <a:t>(</a:t>
            </a:r>
            <a:r>
              <a:rPr lang="en-US" sz="3600" b="1" dirty="0" err="1" smtClean="0">
                <a:latin typeface="Helvetica" charset="0"/>
                <a:cs typeface="Helvetica" charset="0"/>
              </a:rPr>
              <a:t>npm</a:t>
            </a:r>
            <a:r>
              <a:rPr lang="en-US" sz="3600" dirty="0" smtClean="0">
                <a:latin typeface="Helvetica" charset="0"/>
                <a:cs typeface="Helvetica" charset="0"/>
              </a:rPr>
              <a:t>) repository</a:t>
            </a:r>
            <a:r>
              <a:rPr lang="en-US" sz="3600" dirty="0">
                <a:latin typeface="Helvetica" charset="0"/>
                <a:cs typeface="Helvetica" charset="0"/>
              </a:rPr>
              <a:t>.</a:t>
            </a:r>
          </a:p>
          <a:p>
            <a:r>
              <a:rPr lang="en-US" sz="3600" dirty="0">
                <a:latin typeface="Helvetica" charset="0"/>
                <a:cs typeface="Helvetica" charset="0"/>
              </a:rPr>
              <a:t>An extension </a:t>
            </a:r>
            <a:r>
              <a:rPr lang="en-US" sz="3600" dirty="0">
                <a:latin typeface="Helvetica" charset="0"/>
                <a:cs typeface="Helvetica" charset="0"/>
              </a:rPr>
              <a:t>is developed for one of the most popular software for medical image processing and three-dimensional visualization.</a:t>
            </a:r>
            <a:r>
              <a:rPr lang="en-US" sz="3600" dirty="0">
                <a:latin typeface="Helvetica" charset="0"/>
                <a:cs typeface="Helvetica" charset="0"/>
              </a:rPr>
              <a:t/>
            </a:r>
            <a:br>
              <a:rPr lang="en-US" sz="3600" dirty="0">
                <a:latin typeface="Helvetica" charset="0"/>
                <a:cs typeface="Helvetica" charset="0"/>
              </a:rPr>
            </a:br>
            <a:r>
              <a:rPr lang="en-US" sz="3600" dirty="0">
                <a:latin typeface="Helvetica" charset="0"/>
                <a:cs typeface="Helvetica" charset="0"/>
              </a:rPr>
              <a:t>The 3D-Slicer plug-in facilitates interaction with the data stored in the system. </a:t>
            </a:r>
            <a:endParaRPr lang="en-US" sz="3600" dirty="0">
              <a:latin typeface="Helvetica" charset="0"/>
              <a:cs typeface="Helvetica" charset="0"/>
            </a:endParaRPr>
          </a:p>
          <a:p>
            <a:r>
              <a:rPr lang="en-US" sz="3600" dirty="0">
                <a:latin typeface="Helvetica" charset="0"/>
                <a:cs typeface="Helvetica" charset="0"/>
              </a:rPr>
              <a:t>With </a:t>
            </a:r>
            <a:r>
              <a:rPr lang="en-US" sz="3600" dirty="0">
                <a:latin typeface="Helvetica" charset="0"/>
                <a:cs typeface="Helvetica" charset="0"/>
              </a:rPr>
              <a:t>the tools presented here, we seek to provide new possibilities to record previous studies, facilitate data-sharing, </a:t>
            </a:r>
            <a:r>
              <a:rPr lang="en-US" sz="3600" dirty="0" smtClean="0">
                <a:latin typeface="Helvetica" charset="0"/>
                <a:cs typeface="Helvetica" charset="0"/>
              </a:rPr>
              <a:t>improve </a:t>
            </a:r>
            <a:r>
              <a:rPr lang="en-US" sz="3600" dirty="0">
                <a:latin typeface="Helvetica" charset="0"/>
                <a:cs typeface="Helvetica" charset="0"/>
              </a:rPr>
              <a:t>experiment </a:t>
            </a:r>
            <a:r>
              <a:rPr lang="en-US" sz="3600" dirty="0" smtClean="0">
                <a:latin typeface="Helvetica" charset="0"/>
                <a:cs typeface="Helvetica" charset="0"/>
              </a:rPr>
              <a:t>reproducibility</a:t>
            </a:r>
            <a:r>
              <a:rPr lang="en-US" sz="3600" dirty="0">
                <a:latin typeface="Helvetica" charset="0"/>
                <a:cs typeface="Helvetica" charset="0"/>
              </a:rPr>
              <a:t> </a:t>
            </a:r>
            <a:r>
              <a:rPr lang="en-US" sz="3600" dirty="0" smtClean="0">
                <a:latin typeface="Helvetica" charset="0"/>
                <a:cs typeface="Helvetica" charset="0"/>
              </a:rPr>
              <a:t>and usage of deep learning toolkits. </a:t>
            </a:r>
            <a:endParaRPr lang="en-US" sz="3600" dirty="0">
              <a:latin typeface="Helvetica" charset="0"/>
              <a:cs typeface="Helvetica" charset="0"/>
            </a:endParaRPr>
          </a:p>
        </p:txBody>
      </p:sp>
      <p:sp>
        <p:nvSpPr>
          <p:cNvPr id="96" name="Rounded Rectangle 95"/>
          <p:cNvSpPr/>
          <p:nvPr/>
        </p:nvSpPr>
        <p:spPr>
          <a:xfrm>
            <a:off x="22453603" y="32313881"/>
            <a:ext cx="9980213" cy="4982847"/>
          </a:xfrm>
          <a:prstGeom prst="roundRect">
            <a:avLst/>
          </a:prstGeom>
        </p:spPr>
        <p:style>
          <a:lnRef idx="2">
            <a:schemeClr val="accent1"/>
          </a:lnRef>
          <a:fillRef idx="1">
            <a:schemeClr val="lt1"/>
          </a:fillRef>
          <a:effectRef idx="0">
            <a:schemeClr val="accent1"/>
          </a:effectRef>
          <a:fontRef idx="minor">
            <a:schemeClr val="dk1"/>
          </a:fontRef>
        </p:style>
        <p:txBody>
          <a:bodyPr lIns="105869" tIns="52935" rIns="105869" bIns="52935" rtlCol="0" anchor="ctr"/>
          <a:lstStyle/>
          <a:p>
            <a:r>
              <a:rPr lang="en-US" sz="2400" baseline="30000" dirty="0"/>
              <a:t>[1] Collaboration, O. S. et al., “Estimating the reproducibility of psychological science,” Science 349(6251), aac4716 (2015).</a:t>
            </a:r>
          </a:p>
          <a:p>
            <a:r>
              <a:rPr lang="en-US" sz="2400" baseline="30000" dirty="0"/>
              <a:t>[2] DB, T., J, B., C, B., and et al, “Sharing clinical trial data: A proposal from the international committee of medical journal editors,” JAMA 315(5), 467–468 (2016).</a:t>
            </a:r>
          </a:p>
          <a:p>
            <a:r>
              <a:rPr lang="en-US" sz="2400" baseline="30000" dirty="0"/>
              <a:t>[3] </a:t>
            </a:r>
            <a:r>
              <a:rPr lang="en-US" sz="2400" baseline="30000" dirty="0" err="1"/>
              <a:t>Krishnankutty</a:t>
            </a:r>
            <a:r>
              <a:rPr lang="en-US" sz="2400" baseline="30000" dirty="0"/>
              <a:t>, B., Bellary, S., Kumar, N. B., and </a:t>
            </a:r>
            <a:r>
              <a:rPr lang="en-US" sz="2400" baseline="30000" dirty="0" err="1"/>
              <a:t>Moodahadu</a:t>
            </a:r>
            <a:r>
              <a:rPr lang="en-US" sz="2400" baseline="30000" dirty="0"/>
              <a:t>, L. S., “Data management in clinical research: An overview,” Indian Journal of Pharmacology 44(2), 168–172 (2012).</a:t>
            </a:r>
          </a:p>
          <a:p>
            <a:r>
              <a:rPr lang="en-US" sz="2400" baseline="30000" dirty="0"/>
              <a:t>[4] </a:t>
            </a:r>
            <a:r>
              <a:rPr lang="en-US" sz="2400" baseline="30000" dirty="0" err="1"/>
              <a:t>Cevidanes</a:t>
            </a:r>
            <a:r>
              <a:rPr lang="en-US" sz="2400" baseline="30000" dirty="0"/>
              <a:t>, L., </a:t>
            </a:r>
            <a:r>
              <a:rPr lang="en-US" sz="2400" baseline="30000" dirty="0" err="1"/>
              <a:t>Hajati</a:t>
            </a:r>
            <a:r>
              <a:rPr lang="en-US" sz="2400" baseline="30000" dirty="0"/>
              <a:t>, A.-K., </a:t>
            </a:r>
            <a:r>
              <a:rPr lang="en-US" sz="2400" baseline="30000" dirty="0" err="1"/>
              <a:t>Paniagua</a:t>
            </a:r>
            <a:r>
              <a:rPr lang="en-US" sz="2400" baseline="30000" dirty="0"/>
              <a:t>, B., Lim, P., Walker, D., </a:t>
            </a:r>
            <a:r>
              <a:rPr lang="en-US" sz="2400" baseline="30000" dirty="0" err="1"/>
              <a:t>Palconet</a:t>
            </a:r>
            <a:r>
              <a:rPr lang="en-US" sz="2400" baseline="30000" dirty="0"/>
              <a:t>, G., </a:t>
            </a:r>
            <a:r>
              <a:rPr lang="en-US" sz="2400" baseline="30000" dirty="0" err="1"/>
              <a:t>Nackley</a:t>
            </a:r>
            <a:r>
              <a:rPr lang="en-US" sz="2400" baseline="30000" dirty="0"/>
              <a:t>, A., </a:t>
            </a:r>
            <a:r>
              <a:rPr lang="en-US" sz="2400" baseline="30000" dirty="0" err="1"/>
              <a:t>Styner</a:t>
            </a:r>
            <a:r>
              <a:rPr lang="en-US" sz="2400" baseline="30000" dirty="0"/>
              <a:t>, M., Ludlow, J., Zhu, H., and Phillips, C., “Quantification of condylar </a:t>
            </a:r>
            <a:r>
              <a:rPr lang="en-US" sz="2400" baseline="30000" dirty="0" err="1"/>
              <a:t>resorption</a:t>
            </a:r>
            <a:r>
              <a:rPr lang="en-US" sz="2400" baseline="30000" dirty="0"/>
              <a:t> in </a:t>
            </a:r>
            <a:r>
              <a:rPr lang="en-US" sz="2400" baseline="30000" dirty="0" err="1"/>
              <a:t>temporomandibular</a:t>
            </a:r>
            <a:r>
              <a:rPr lang="en-US" sz="2400" baseline="30000" dirty="0"/>
              <a:t> joint osteoarthritis,” Oral Surgery, Oral Medicine, Oral Pathology, Oral Radiology, and </a:t>
            </a:r>
            <a:r>
              <a:rPr lang="en-US" sz="2400" baseline="30000" dirty="0" err="1"/>
              <a:t>Endodontology</a:t>
            </a:r>
            <a:r>
              <a:rPr lang="en-US" sz="2400" baseline="30000" dirty="0"/>
              <a:t> 110(1), 110 – 117 (2010).</a:t>
            </a:r>
          </a:p>
          <a:p>
            <a:r>
              <a:rPr lang="en-US" sz="2400" baseline="30000" dirty="0"/>
              <a:t>[5] </a:t>
            </a:r>
            <a:r>
              <a:rPr lang="en-US" sz="2400" baseline="30000" dirty="0" err="1"/>
              <a:t>Paniagua</a:t>
            </a:r>
            <a:r>
              <a:rPr lang="en-US" sz="2400" baseline="30000" dirty="0"/>
              <a:t>, B., </a:t>
            </a:r>
            <a:r>
              <a:rPr lang="en-US" sz="2400" baseline="30000" dirty="0" err="1"/>
              <a:t>Cevidanes</a:t>
            </a:r>
            <a:r>
              <a:rPr lang="en-US" sz="2400" baseline="30000" dirty="0"/>
              <a:t>, L., Walker, D., Zhu, H., </a:t>
            </a:r>
            <a:r>
              <a:rPr lang="en-US" sz="2400" baseline="30000" dirty="0" err="1"/>
              <a:t>Guo</a:t>
            </a:r>
            <a:r>
              <a:rPr lang="en-US" sz="2400" baseline="30000" dirty="0"/>
              <a:t>, R., and </a:t>
            </a:r>
            <a:r>
              <a:rPr lang="en-US" sz="2400" baseline="30000" dirty="0" err="1"/>
              <a:t>Styner</a:t>
            </a:r>
            <a:r>
              <a:rPr lang="en-US" sz="2400" baseline="30000" dirty="0"/>
              <a:t>, M., “Clinical application of </a:t>
            </a:r>
            <a:r>
              <a:rPr lang="en-US" sz="2400" baseline="30000" dirty="0" err="1"/>
              <a:t>spharm</a:t>
            </a:r>
            <a:r>
              <a:rPr lang="en-US" sz="2400" baseline="30000" dirty="0"/>
              <a:t>- </a:t>
            </a:r>
            <a:r>
              <a:rPr lang="en-US" sz="2400" baseline="30000" dirty="0" err="1"/>
              <a:t>pdm</a:t>
            </a:r>
            <a:r>
              <a:rPr lang="en-US" sz="2400" baseline="30000" dirty="0"/>
              <a:t> to quantify </a:t>
            </a:r>
            <a:r>
              <a:rPr lang="en-US" sz="2400" baseline="30000" dirty="0" err="1"/>
              <a:t>temporomandibular</a:t>
            </a:r>
            <a:r>
              <a:rPr lang="en-US" sz="2400" baseline="30000" dirty="0"/>
              <a:t> joint osteoarthritis,” Computerized Medical Imaging and Graphics 35(5), 345 – 352 (2011).</a:t>
            </a:r>
          </a:p>
          <a:p>
            <a:r>
              <a:rPr lang="en-US" sz="2400" baseline="30000" dirty="0"/>
              <a:t>[6] </a:t>
            </a:r>
            <a:r>
              <a:rPr lang="en-US" sz="2400" baseline="30000" dirty="0" err="1"/>
              <a:t>Danaele</a:t>
            </a:r>
            <a:r>
              <a:rPr lang="en-US" sz="2400" baseline="30000" dirty="0"/>
              <a:t> </a:t>
            </a:r>
            <a:r>
              <a:rPr lang="en-US" sz="2400" baseline="30000" dirty="0" err="1"/>
              <a:t>Puechmaille</a:t>
            </a:r>
            <a:r>
              <a:rPr lang="en-US" sz="2400" baseline="30000" dirty="0"/>
              <a:t>, M. S. and </a:t>
            </a:r>
            <a:r>
              <a:rPr lang="en-US" sz="2400" baseline="30000" dirty="0" err="1"/>
              <a:t>Prieto</a:t>
            </a:r>
            <a:r>
              <a:rPr lang="en-US" sz="2400" baseline="30000" dirty="0"/>
              <a:t>, J. C., “Civility: Cloud based interactive visualization of </a:t>
            </a:r>
            <a:r>
              <a:rPr lang="en-US" sz="2400" baseline="30000" dirty="0" err="1"/>
              <a:t>tractography</a:t>
            </a:r>
            <a:r>
              <a:rPr lang="en-US" sz="2400" baseline="30000" dirty="0"/>
              <a:t> brain </a:t>
            </a:r>
            <a:r>
              <a:rPr lang="en-US" sz="2400" baseline="30000" dirty="0" err="1"/>
              <a:t>connectome</a:t>
            </a:r>
            <a:r>
              <a:rPr lang="en-US" sz="2400" baseline="30000" dirty="0"/>
              <a:t>,” in [SPIE Medical Imaging], International Society for Optics and Photonics (2017).</a:t>
            </a:r>
            <a:endParaRPr lang="en-US" sz="2800" baseline="30000" dirty="0"/>
          </a:p>
          <a:p>
            <a:r>
              <a:rPr lang="en-US" sz="2400" baseline="30000" dirty="0"/>
              <a:t>[7] </a:t>
            </a:r>
            <a:r>
              <a:rPr lang="en-US" sz="2400" baseline="30000" dirty="0" err="1"/>
              <a:t>Styner</a:t>
            </a:r>
            <a:r>
              <a:rPr lang="en-US" sz="2400" baseline="30000" dirty="0"/>
              <a:t>, M., </a:t>
            </a:r>
            <a:r>
              <a:rPr lang="en-US" sz="2400" baseline="30000" dirty="0" err="1"/>
              <a:t>Oguz</a:t>
            </a:r>
            <a:r>
              <a:rPr lang="en-US" sz="2400" baseline="30000" dirty="0"/>
              <a:t>, I., </a:t>
            </a:r>
            <a:r>
              <a:rPr lang="en-US" sz="2400" baseline="30000" dirty="0" err="1"/>
              <a:t>Xu</a:t>
            </a:r>
            <a:r>
              <a:rPr lang="en-US" sz="2400" baseline="30000" dirty="0"/>
              <a:t>, S., </a:t>
            </a:r>
            <a:r>
              <a:rPr lang="en-US" sz="2400" baseline="30000" dirty="0" err="1"/>
              <a:t>Brechbuehler</a:t>
            </a:r>
            <a:r>
              <a:rPr lang="en-US" sz="2400" baseline="30000" dirty="0"/>
              <a:t>, C., </a:t>
            </a:r>
            <a:r>
              <a:rPr lang="en-US" sz="2400" baseline="30000" dirty="0" err="1"/>
              <a:t>Pantazis</a:t>
            </a:r>
            <a:r>
              <a:rPr lang="en-US" sz="2400" baseline="30000" dirty="0"/>
              <a:t>, D., Levitt, J., </a:t>
            </a:r>
            <a:r>
              <a:rPr lang="en-US" sz="2400" baseline="30000" dirty="0" err="1"/>
              <a:t>Shenton</a:t>
            </a:r>
            <a:r>
              <a:rPr lang="en-US" sz="2400" baseline="30000" dirty="0"/>
              <a:t>, M., and </a:t>
            </a:r>
            <a:r>
              <a:rPr lang="en-US" sz="2400" baseline="30000" dirty="0" err="1"/>
              <a:t>Gerig</a:t>
            </a:r>
            <a:r>
              <a:rPr lang="en-US" sz="2400" baseline="30000" dirty="0"/>
              <a:t>, G., “Frame- work for the statistical shape analysis of brain structures using </a:t>
            </a:r>
            <a:r>
              <a:rPr lang="en-US" sz="2400" baseline="30000" dirty="0" err="1"/>
              <a:t>spharm-pdm</a:t>
            </a:r>
            <a:r>
              <a:rPr lang="en-US" sz="2400" baseline="30000" dirty="0"/>
              <a:t>,” (07 2006).</a:t>
            </a:r>
            <a:endParaRPr lang="en-US" sz="2400" dirty="0"/>
          </a:p>
        </p:txBody>
      </p:sp>
      <p:pic>
        <p:nvPicPr>
          <p:cNvPr id="3" name="Picture 2"/>
          <p:cNvPicPr>
            <a:picLocks noChangeAspect="1"/>
          </p:cNvPicPr>
          <p:nvPr/>
        </p:nvPicPr>
        <p:blipFill>
          <a:blip r:embed="rId22"/>
          <a:stretch>
            <a:fillRect/>
          </a:stretch>
        </p:blipFill>
        <p:spPr>
          <a:xfrm>
            <a:off x="3928316" y="764814"/>
            <a:ext cx="3022617" cy="3058600"/>
          </a:xfrm>
          <a:prstGeom prst="rect">
            <a:avLst/>
          </a:prstGeom>
        </p:spPr>
      </p:pic>
      <p:pic>
        <p:nvPicPr>
          <p:cNvPr id="9" name="Picture 8"/>
          <p:cNvPicPr>
            <a:picLocks noChangeAspect="1"/>
          </p:cNvPicPr>
          <p:nvPr/>
        </p:nvPicPr>
        <p:blipFill>
          <a:blip r:embed="rId23"/>
          <a:stretch>
            <a:fillRect/>
          </a:stretch>
        </p:blipFill>
        <p:spPr>
          <a:xfrm>
            <a:off x="25819115" y="710404"/>
            <a:ext cx="3217595" cy="3227908"/>
          </a:xfrm>
          <a:prstGeom prst="rect">
            <a:avLst/>
          </a:prstGeom>
        </p:spPr>
      </p:pic>
      <p:pic>
        <p:nvPicPr>
          <p:cNvPr id="15" name="Picture 14"/>
          <p:cNvPicPr>
            <a:picLocks noChangeAspect="1"/>
          </p:cNvPicPr>
          <p:nvPr/>
        </p:nvPicPr>
        <p:blipFill>
          <a:blip r:embed="rId24"/>
          <a:stretch>
            <a:fillRect/>
          </a:stretch>
        </p:blipFill>
        <p:spPr>
          <a:xfrm>
            <a:off x="26539636" y="764814"/>
            <a:ext cx="1930400" cy="736600"/>
          </a:xfrm>
          <a:prstGeom prst="rect">
            <a:avLst/>
          </a:prstGeom>
        </p:spPr>
      </p:pic>
      <p:pic>
        <p:nvPicPr>
          <p:cNvPr id="16" name="Picture 15"/>
          <p:cNvPicPr>
            <a:picLocks noChangeAspect="1"/>
          </p:cNvPicPr>
          <p:nvPr/>
        </p:nvPicPr>
        <p:blipFill>
          <a:blip r:embed="rId25"/>
          <a:stretch>
            <a:fillRect/>
          </a:stretch>
        </p:blipFill>
        <p:spPr>
          <a:xfrm>
            <a:off x="29716369" y="38430196"/>
            <a:ext cx="2515970" cy="1362439"/>
          </a:xfrm>
          <a:prstGeom prst="rect">
            <a:avLst/>
          </a:prstGeom>
        </p:spPr>
      </p:pic>
      <p:pic>
        <p:nvPicPr>
          <p:cNvPr id="22" name="Picture 21"/>
          <p:cNvPicPr>
            <a:picLocks noChangeAspect="1"/>
          </p:cNvPicPr>
          <p:nvPr/>
        </p:nvPicPr>
        <p:blipFill>
          <a:blip r:embed="rId26"/>
          <a:stretch>
            <a:fillRect/>
          </a:stretch>
        </p:blipFill>
        <p:spPr>
          <a:xfrm>
            <a:off x="30125619" y="15672385"/>
            <a:ext cx="2616200" cy="2413000"/>
          </a:xfrm>
          <a:prstGeom prst="rect">
            <a:avLst/>
          </a:prstGeom>
        </p:spPr>
      </p:pic>
    </p:spTree>
    <p:extLst>
      <p:ext uri="{BB962C8B-B14F-4D97-AF65-F5344CB8AC3E}">
        <p14:creationId xmlns:p14="http://schemas.microsoft.com/office/powerpoint/2010/main" val="2961334928"/>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1798</TotalTime>
  <Words>650</Words>
  <Application>Microsoft Macintosh PowerPoint</Application>
  <PresentationFormat>Custom</PresentationFormat>
  <Paragraphs>28</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Company>SPIE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John Escher</dc:creator>
  <cp:lastModifiedBy>J</cp:lastModifiedBy>
  <cp:revision>28</cp:revision>
  <dcterms:created xsi:type="dcterms:W3CDTF">2016-03-21T16:40:14Z</dcterms:created>
  <dcterms:modified xsi:type="dcterms:W3CDTF">2017-03-17T19:32:30Z</dcterms:modified>
</cp:coreProperties>
</file>