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80615"/>
  </p:normalViewPr>
  <p:slideViewPr>
    <p:cSldViewPr snapToGrid="0" snapToObjects="1">
      <p:cViewPr varScale="1">
        <p:scale>
          <a:sx n="107" d="100"/>
          <a:sy n="107" d="100"/>
        </p:scale>
        <p:origin x="1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D209-B5C2-CD4B-B34A-0B9C43D2E7B5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6041E-8E17-D84B-9368-89B59E035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4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500 x 281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6041E-8E17-D84B-9368-89B59E035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8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D946-C20F-3040-BC42-02EB663A2BE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0745-CCD3-C54E-907A-82C3130B0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02250" y="3764458"/>
            <a:ext cx="4238634" cy="232756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08270" y="3903923"/>
            <a:ext cx="2459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bag-</a:t>
            </a:r>
            <a:r>
              <a:rPr lang="en-US" dirty="0" err="1" smtClean="0">
                <a:solidFill>
                  <a:schemeClr val="bg1"/>
                </a:solidFill>
              </a:rPr>
              <a:t>info.txt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bagit.txt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fetch.txt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- manifest-md5.txt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tagmanifest-md5.txt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manifest-sha256.txt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tagmanifest-sha256.txt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8395" y="3913404"/>
            <a:ext cx="183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- README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 metadata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- </a:t>
            </a:r>
            <a:r>
              <a:rPr lang="en-US" dirty="0" err="1" smtClean="0">
                <a:solidFill>
                  <a:schemeClr val="bg1"/>
                </a:solidFill>
              </a:rPr>
              <a:t>manifest.json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2986" y="4774510"/>
            <a:ext cx="1216100" cy="427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BDBag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2986" y="5971563"/>
            <a:ext cx="1216100" cy="427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BDBag</a:t>
            </a:r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4525" y="4375741"/>
            <a:ext cx="193835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BDBag</a:t>
            </a:r>
            <a:r>
              <a:rPr lang="en-US" dirty="0" smtClean="0">
                <a:solidFill>
                  <a:srgbClr val="FF0000"/>
                </a:solidFill>
              </a:rPr>
              <a:t> 1: MINID-1</a:t>
            </a:r>
          </a:p>
          <a:p>
            <a:r>
              <a:rPr lang="mr-IN" dirty="0" smtClean="0">
                <a:solidFill>
                  <a:srgbClr val="FF0000"/>
                </a:solidFill>
              </a:rPr>
              <a:t>…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BDBag</a:t>
            </a:r>
            <a:r>
              <a:rPr lang="en-US" dirty="0" smtClean="0">
                <a:solidFill>
                  <a:srgbClr val="FF0000"/>
                </a:solidFill>
              </a:rPr>
              <a:t> N: MINID-N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08270" y="4525756"/>
            <a:ext cx="1056904" cy="2959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8726" y="52431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200" dirty="0" smtClean="0"/>
              <a:t>…</a:t>
            </a:r>
            <a:endParaRPr lang="en-US" sz="3200" dirty="0" smtClean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734159" y="4661840"/>
            <a:ext cx="54864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3"/>
          </p:cNvCxnSpPr>
          <p:nvPr/>
        </p:nvCxnSpPr>
        <p:spPr>
          <a:xfrm flipH="1">
            <a:off x="1869086" y="4688378"/>
            <a:ext cx="945439" cy="300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9" idx="3"/>
          </p:cNvCxnSpPr>
          <p:nvPr/>
        </p:nvCxnSpPr>
        <p:spPr>
          <a:xfrm flipH="1">
            <a:off x="1869086" y="5132135"/>
            <a:ext cx="945439" cy="105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77974" y="4472678"/>
            <a:ext cx="171470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Research object describing </a:t>
            </a:r>
            <a:r>
              <a:rPr lang="en-US" dirty="0" err="1" smtClean="0">
                <a:solidFill>
                  <a:srgbClr val="FF0000"/>
                </a:solidFill>
              </a:rPr>
              <a:t>BDBag</a:t>
            </a:r>
            <a:r>
              <a:rPr lang="en-US" dirty="0" smtClean="0">
                <a:solidFill>
                  <a:srgbClr val="FF0000"/>
                </a:solidFill>
              </a:rPr>
              <a:t> 1..N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873874" y="4771625"/>
            <a:ext cx="1567009" cy="3421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1" idx="1"/>
          </p:cNvCxnSpPr>
          <p:nvPr/>
        </p:nvCxnSpPr>
        <p:spPr>
          <a:xfrm flipH="1">
            <a:off x="9446369" y="4934343"/>
            <a:ext cx="431605" cy="8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9613" y="16344"/>
            <a:ext cx="460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# The command used to create a new </a:t>
            </a:r>
            <a:r>
              <a:rPr lang="en-US" sz="2000" dirty="0" smtClean="0"/>
              <a:t>bag: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b="1" dirty="0" smtClean="0"/>
              <a:t>python </a:t>
            </a:r>
            <a:r>
              <a:rPr lang="en-US" sz="2000" b="1" dirty="0" err="1"/>
              <a:t>meta.py</a:t>
            </a:r>
            <a:r>
              <a:rPr lang="en-US" sz="2000" b="1" dirty="0"/>
              <a:t> -m </a:t>
            </a:r>
            <a:r>
              <a:rPr lang="en-US" sz="2000" b="1" dirty="0" smtClean="0">
                <a:solidFill>
                  <a:schemeClr val="accent2"/>
                </a:solidFill>
              </a:rPr>
              <a:t>MYMINIDS</a:t>
            </a:r>
            <a:r>
              <a:rPr lang="en-US" sz="2000" b="1" dirty="0" smtClean="0"/>
              <a:t> -b </a:t>
            </a:r>
            <a:r>
              <a:rPr lang="en-US" sz="2000" b="1" dirty="0" smtClean="0">
                <a:solidFill>
                  <a:schemeClr val="accent5"/>
                </a:solidFill>
              </a:rPr>
              <a:t>MYBAG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86500" y="3365433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new BDBAG to be created: </a:t>
            </a:r>
            <a:r>
              <a:rPr lang="en-US" b="1" dirty="0" smtClean="0">
                <a:solidFill>
                  <a:schemeClr val="accent5"/>
                </a:solidFill>
              </a:rPr>
              <a:t>MYBAG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669" y="2166148"/>
            <a:ext cx="284007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Brief-description-1, MINID-1</a:t>
            </a:r>
          </a:p>
          <a:p>
            <a:r>
              <a:rPr lang="mr-IN" dirty="0" smtClean="0">
                <a:solidFill>
                  <a:schemeClr val="accent2"/>
                </a:solidFill>
              </a:rPr>
              <a:t>…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Brief-description-N MINID-N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669" y="1490665"/>
            <a:ext cx="266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file listing the </a:t>
            </a:r>
            <a:r>
              <a:rPr lang="en-US" dirty="0" err="1" smtClean="0"/>
              <a:t>minids</a:t>
            </a:r>
            <a:r>
              <a:rPr lang="en-US" dirty="0" smtClean="0"/>
              <a:t> to </a:t>
            </a:r>
            <a:br>
              <a:rPr lang="en-US" dirty="0" smtClean="0"/>
            </a:br>
            <a:r>
              <a:rPr lang="en-US" dirty="0" smtClean="0"/>
              <a:t>be referenced: </a:t>
            </a:r>
            <a:r>
              <a:rPr lang="en-US" b="1" dirty="0" smtClean="0">
                <a:solidFill>
                  <a:schemeClr val="accent2"/>
                </a:solidFill>
              </a:rPr>
              <a:t>MYMINIDS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422566" y="3261453"/>
            <a:ext cx="9488385" cy="3293726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6237" y="1041691"/>
            <a:ext cx="3813250" cy="2673153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486791" y="669297"/>
            <a:ext cx="90154" cy="4244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35475" y="682087"/>
            <a:ext cx="1272795" cy="26833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12095" y="3764459"/>
            <a:ext cx="2236026" cy="2962696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1465" y="4125294"/>
            <a:ext cx="153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Minids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be included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8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81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Mangal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Foster</dc:creator>
  <cp:lastModifiedBy>Ian Foster</cp:lastModifiedBy>
  <cp:revision>10</cp:revision>
  <cp:lastPrinted>2018-02-01T00:16:35Z</cp:lastPrinted>
  <dcterms:created xsi:type="dcterms:W3CDTF">2018-01-31T22:16:47Z</dcterms:created>
  <dcterms:modified xsi:type="dcterms:W3CDTF">2018-02-01T00:16:53Z</dcterms:modified>
</cp:coreProperties>
</file>