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0615"/>
  </p:normalViewPr>
  <p:slideViewPr>
    <p:cSldViewPr snapToGrid="0" snapToObjects="1">
      <p:cViewPr varScale="1">
        <p:scale>
          <a:sx n="111" d="100"/>
          <a:sy n="111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D209-B5C2-CD4B-B34A-0B9C43D2E7B5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041E-8E17-D84B-9368-89B59E0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500 x 281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041E-8E17-D84B-9368-89B59E035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/>
          <p:cNvSpPr/>
          <p:nvPr/>
        </p:nvSpPr>
        <p:spPr>
          <a:xfrm>
            <a:off x="112095" y="2328144"/>
            <a:ext cx="4760445" cy="43157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5380" y="3069365"/>
            <a:ext cx="4238634" cy="23275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31400" y="3208830"/>
            <a:ext cx="2459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bag-</a:t>
            </a:r>
            <a:r>
              <a:rPr lang="en-US" dirty="0" err="1" smtClean="0">
                <a:solidFill>
                  <a:schemeClr val="bg1"/>
                </a:solidFill>
              </a:rPr>
              <a:t>info.txt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bagit.txt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fetch.txt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manifest-sha256.txt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tagmanifest-sha256.txt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1525" y="3218311"/>
            <a:ext cx="183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- README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metadata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manifest.json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986" y="4774510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86" y="5971563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31400" y="3830663"/>
            <a:ext cx="1056904" cy="295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726" y="52431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/>
              <a:t>…</a:t>
            </a:r>
            <a:endParaRPr lang="en-US" sz="3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957289" y="3966747"/>
            <a:ext cx="548640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01104" y="3777585"/>
            <a:ext cx="17147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Research </a:t>
            </a:r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smtClean="0">
                <a:solidFill>
                  <a:srgbClr val="FF0000"/>
                </a:solidFill>
              </a:rPr>
              <a:t>describing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1..N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97004" y="4076532"/>
            <a:ext cx="1567009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>
            <a:off x="9669499" y="4239250"/>
            <a:ext cx="431605" cy="86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613" y="16344"/>
            <a:ext cx="5144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The command used to create a new bag: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python </a:t>
            </a:r>
            <a:r>
              <a:rPr lang="en-US" sz="2000" b="1" dirty="0" err="1" smtClean="0"/>
              <a:t>bagofbags.py</a:t>
            </a:r>
            <a:r>
              <a:rPr lang="en-US" sz="2000" b="1" dirty="0" smtClean="0"/>
              <a:t> -m </a:t>
            </a:r>
            <a:r>
              <a:rPr lang="en-US" sz="2000" b="1" dirty="0" smtClean="0">
                <a:solidFill>
                  <a:schemeClr val="accent2"/>
                </a:solidFill>
              </a:rPr>
              <a:t>MYMINIDS</a:t>
            </a:r>
            <a:r>
              <a:rPr lang="en-US" sz="2000" b="1" dirty="0" smtClean="0"/>
              <a:t> -b </a:t>
            </a:r>
            <a:r>
              <a:rPr lang="en-US" sz="2000" b="1" dirty="0" smtClean="0">
                <a:solidFill>
                  <a:schemeClr val="accent5"/>
                </a:solidFill>
              </a:rPr>
              <a:t>MYBAG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829" y="272175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MYBAG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5830" y="1400774"/>
            <a:ext cx="100860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MINID-1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mr-IN" dirty="0" smtClean="0">
                <a:solidFill>
                  <a:schemeClr val="accent2"/>
                </a:solidFill>
              </a:rPr>
              <a:t>…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MINID-N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1373" y="1050859"/>
            <a:ext cx="12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MYMINIDS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32200" y="664131"/>
            <a:ext cx="305456" cy="3990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30688" y="664131"/>
            <a:ext cx="982679" cy="205295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9960" y="3301384"/>
            <a:ext cx="175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BDBags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referenced by MYBAG can be  anywhere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655" y="3680648"/>
            <a:ext cx="204870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MINID-1 size1 f</a:t>
            </a:r>
            <a:r>
              <a:rPr lang="en-US" dirty="0" smtClean="0">
                <a:solidFill>
                  <a:srgbClr val="FF0000"/>
                </a:solidFill>
              </a:rPr>
              <a:t>ile1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MINID-N </a:t>
            </a:r>
            <a:r>
              <a:rPr lang="en-US" dirty="0" err="1" smtClean="0">
                <a:solidFill>
                  <a:srgbClr val="FF0000"/>
                </a:solidFill>
              </a:rPr>
              <a:t>sizeN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2095" y="2299227"/>
            <a:ext cx="4760445" cy="4344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54050" y="2353021"/>
            <a:ext cx="273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file </a:t>
            </a:r>
            <a:r>
              <a:rPr lang="en-US" dirty="0" smtClean="0"/>
              <a:t>listing the </a:t>
            </a:r>
            <a:r>
              <a:rPr lang="en-US" dirty="0" err="1" smtClean="0"/>
              <a:t>M</a:t>
            </a:r>
            <a:r>
              <a:rPr lang="en-US" dirty="0" err="1" smtClean="0"/>
              <a:t>inids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be included in MYBAG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25380" y="5445533"/>
            <a:ext cx="6281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new </a:t>
            </a:r>
            <a:r>
              <a:rPr lang="en-US" dirty="0" err="1" smtClean="0"/>
              <a:t>BDBag</a:t>
            </a:r>
            <a:r>
              <a:rPr lang="en-US" dirty="0" smtClean="0"/>
              <a:t>, with details on several files that it contains. The new </a:t>
            </a:r>
            <a:r>
              <a:rPr lang="en-US" dirty="0" err="1" smtClean="0"/>
              <a:t>BDBag</a:t>
            </a:r>
            <a:r>
              <a:rPr lang="en-US" dirty="0" smtClean="0"/>
              <a:t> is created on my computer; the </a:t>
            </a:r>
            <a:r>
              <a:rPr lang="en-US" dirty="0" err="1" smtClean="0"/>
              <a:t>fetch.txt</a:t>
            </a:r>
            <a:r>
              <a:rPr lang="en-US" dirty="0" smtClean="0"/>
              <a:t> files refers to the included </a:t>
            </a:r>
            <a:r>
              <a:rPr lang="en-US" dirty="0" err="1" smtClean="0"/>
              <a:t>BDBags</a:t>
            </a:r>
            <a:r>
              <a:rPr lang="en-US" dirty="0" smtClean="0"/>
              <a:t> by </a:t>
            </a:r>
            <a:r>
              <a:rPr lang="en-US" dirty="0" err="1" smtClean="0"/>
              <a:t>Minids</a:t>
            </a:r>
            <a:r>
              <a:rPr lang="en-US" dirty="0" smtClean="0"/>
              <a:t>, which may reference e.g. a remote cloud or data store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177484" y="3488288"/>
            <a:ext cx="1056722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85301" y="2401240"/>
            <a:ext cx="17147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 description of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1..N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>
            <a:endCxn id="52" idx="7"/>
          </p:cNvCxnSpPr>
          <p:nvPr/>
        </p:nvCxnSpPr>
        <p:spPr>
          <a:xfrm flipH="1">
            <a:off x="9079453" y="3032830"/>
            <a:ext cx="805849" cy="50555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863602" y="3853607"/>
            <a:ext cx="1174053" cy="950138"/>
          </a:xfrm>
          <a:custGeom>
            <a:avLst/>
            <a:gdLst>
              <a:gd name="connsiteX0" fmla="*/ 1226917 w 1226917"/>
              <a:gd name="connsiteY0" fmla="*/ 3799 h 1103394"/>
              <a:gd name="connsiteX1" fmla="*/ 532436 w 1226917"/>
              <a:gd name="connsiteY1" fmla="*/ 107971 h 1103394"/>
              <a:gd name="connsiteX2" fmla="*/ 347241 w 1226917"/>
              <a:gd name="connsiteY2" fmla="*/ 721429 h 1103394"/>
              <a:gd name="connsiteX3" fmla="*/ 0 w 1226917"/>
              <a:gd name="connsiteY3" fmla="*/ 1103394 h 1103394"/>
              <a:gd name="connsiteX0" fmla="*/ 1226917 w 1226917"/>
              <a:gd name="connsiteY0" fmla="*/ 281 h 1099876"/>
              <a:gd name="connsiteX1" fmla="*/ 580820 w 1226917"/>
              <a:gd name="connsiteY1" fmla="*/ 265238 h 1099876"/>
              <a:gd name="connsiteX2" fmla="*/ 347241 w 1226917"/>
              <a:gd name="connsiteY2" fmla="*/ 717911 h 1099876"/>
              <a:gd name="connsiteX3" fmla="*/ 0 w 1226917"/>
              <a:gd name="connsiteY3" fmla="*/ 1099876 h 1099876"/>
              <a:gd name="connsiteX0" fmla="*/ 1226917 w 1226917"/>
              <a:gd name="connsiteY0" fmla="*/ 284 h 1099879"/>
              <a:gd name="connsiteX1" fmla="*/ 580820 w 1226917"/>
              <a:gd name="connsiteY1" fmla="*/ 265241 h 1099879"/>
              <a:gd name="connsiteX2" fmla="*/ 286761 w 1226917"/>
              <a:gd name="connsiteY2" fmla="*/ 731313 h 1099879"/>
              <a:gd name="connsiteX3" fmla="*/ 0 w 1226917"/>
              <a:gd name="connsiteY3" fmla="*/ 1099879 h 109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917" h="1099879">
                <a:moveTo>
                  <a:pt x="1226917" y="284"/>
                </a:moveTo>
                <a:cubicBezTo>
                  <a:pt x="952983" y="-7433"/>
                  <a:pt x="737513" y="143403"/>
                  <a:pt x="580820" y="265241"/>
                </a:cubicBezTo>
                <a:cubicBezTo>
                  <a:pt x="424127" y="387079"/>
                  <a:pt x="383564" y="592207"/>
                  <a:pt x="286761" y="731313"/>
                </a:cubicBezTo>
                <a:cubicBezTo>
                  <a:pt x="189958" y="870419"/>
                  <a:pt x="0" y="1099879"/>
                  <a:pt x="0" y="1099879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69223" y="4423840"/>
            <a:ext cx="1174053" cy="1615902"/>
          </a:xfrm>
          <a:custGeom>
            <a:avLst/>
            <a:gdLst>
              <a:gd name="connsiteX0" fmla="*/ 1226917 w 1226917"/>
              <a:gd name="connsiteY0" fmla="*/ 3799 h 1103394"/>
              <a:gd name="connsiteX1" fmla="*/ 532436 w 1226917"/>
              <a:gd name="connsiteY1" fmla="*/ 107971 h 1103394"/>
              <a:gd name="connsiteX2" fmla="*/ 347241 w 1226917"/>
              <a:gd name="connsiteY2" fmla="*/ 721429 h 1103394"/>
              <a:gd name="connsiteX3" fmla="*/ 0 w 1226917"/>
              <a:gd name="connsiteY3" fmla="*/ 1103394 h 1103394"/>
              <a:gd name="connsiteX0" fmla="*/ 1226917 w 1226917"/>
              <a:gd name="connsiteY0" fmla="*/ 239 h 1099834"/>
              <a:gd name="connsiteX1" fmla="*/ 532436 w 1226917"/>
              <a:gd name="connsiteY1" fmla="*/ 293490 h 1099834"/>
              <a:gd name="connsiteX2" fmla="*/ 347241 w 1226917"/>
              <a:gd name="connsiteY2" fmla="*/ 717869 h 1099834"/>
              <a:gd name="connsiteX3" fmla="*/ 0 w 1226917"/>
              <a:gd name="connsiteY3" fmla="*/ 1099834 h 1099834"/>
              <a:gd name="connsiteX0" fmla="*/ 1226917 w 1226917"/>
              <a:gd name="connsiteY0" fmla="*/ 300 h 1099895"/>
              <a:gd name="connsiteX1" fmla="*/ 532436 w 1226917"/>
              <a:gd name="connsiteY1" fmla="*/ 293551 h 1099895"/>
              <a:gd name="connsiteX2" fmla="*/ 347241 w 1226917"/>
              <a:gd name="connsiteY2" fmla="*/ 717930 h 1099895"/>
              <a:gd name="connsiteX3" fmla="*/ 0 w 1226917"/>
              <a:gd name="connsiteY3" fmla="*/ 1099895 h 1099895"/>
              <a:gd name="connsiteX0" fmla="*/ 1226917 w 1226917"/>
              <a:gd name="connsiteY0" fmla="*/ 259 h 1099854"/>
              <a:gd name="connsiteX1" fmla="*/ 532436 w 1226917"/>
              <a:gd name="connsiteY1" fmla="*/ 293510 h 1099854"/>
              <a:gd name="connsiteX2" fmla="*/ 371433 w 1226917"/>
              <a:gd name="connsiteY2" fmla="*/ 804550 h 1099854"/>
              <a:gd name="connsiteX3" fmla="*/ 0 w 1226917"/>
              <a:gd name="connsiteY3" fmla="*/ 1099854 h 109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917" h="1099854">
                <a:moveTo>
                  <a:pt x="1226917" y="259"/>
                </a:moveTo>
                <a:cubicBezTo>
                  <a:pt x="952983" y="-7458"/>
                  <a:pt x="675017" y="159462"/>
                  <a:pt x="532436" y="293510"/>
                </a:cubicBezTo>
                <a:cubicBezTo>
                  <a:pt x="389855" y="427558"/>
                  <a:pt x="460172" y="670159"/>
                  <a:pt x="371433" y="804550"/>
                </a:cubicBezTo>
                <a:cubicBezTo>
                  <a:pt x="282694" y="938941"/>
                  <a:pt x="0" y="1099854"/>
                  <a:pt x="0" y="109985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125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Foster</dc:creator>
  <cp:lastModifiedBy>Microsoft Office User</cp:lastModifiedBy>
  <cp:revision>13</cp:revision>
  <cp:lastPrinted>2018-02-04T17:00:25Z</cp:lastPrinted>
  <dcterms:created xsi:type="dcterms:W3CDTF">2018-01-31T22:16:47Z</dcterms:created>
  <dcterms:modified xsi:type="dcterms:W3CDTF">2018-02-04T17:15:54Z</dcterms:modified>
</cp:coreProperties>
</file>