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0615"/>
  </p:normalViewPr>
  <p:slideViewPr>
    <p:cSldViewPr snapToGrid="0" snapToObjects="1">
      <p:cViewPr varScale="1">
        <p:scale>
          <a:sx n="111" d="100"/>
          <a:sy n="111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3D209-B5C2-CD4B-B34A-0B9C43D2E7B5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6041E-8E17-D84B-9368-89B59E03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4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500 x 281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041E-8E17-D84B-9368-89B59E035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6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7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3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8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7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AD946-C20F-3040-BC42-02EB663A2BE6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0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/>
          <p:cNvSpPr/>
          <p:nvPr/>
        </p:nvSpPr>
        <p:spPr>
          <a:xfrm>
            <a:off x="112095" y="2328144"/>
            <a:ext cx="4819723" cy="43990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25380" y="3069365"/>
            <a:ext cx="4238634" cy="232756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31400" y="3208830"/>
            <a:ext cx="2459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bag-</a:t>
            </a:r>
            <a:r>
              <a:rPr lang="en-US" dirty="0" err="1" smtClean="0">
                <a:solidFill>
                  <a:schemeClr val="bg1"/>
                </a:solidFill>
              </a:rPr>
              <a:t>info.txt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bagit.txt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fetch.txt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manifest-md5.txt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tagmanifest-md5.txt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manifest-sha256.txt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tagmanifest-sha256.txt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1525" y="3218311"/>
            <a:ext cx="1832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- README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metadata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- </a:t>
            </a:r>
            <a:r>
              <a:rPr lang="en-US" dirty="0" err="1" smtClean="0">
                <a:solidFill>
                  <a:schemeClr val="bg1"/>
                </a:solidFill>
              </a:rPr>
              <a:t>manifest.json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2986" y="4774510"/>
            <a:ext cx="1216100" cy="427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BDBag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2986" y="5971563"/>
            <a:ext cx="1216100" cy="427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BDBag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31400" y="3830663"/>
            <a:ext cx="1056904" cy="2959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8726" y="52431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200" dirty="0" smtClean="0"/>
              <a:t>…</a:t>
            </a:r>
            <a:endParaRPr lang="en-US" sz="3200" dirty="0" smtClean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4957289" y="3966747"/>
            <a:ext cx="548640" cy="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01104" y="3777585"/>
            <a:ext cx="171470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Research </a:t>
            </a:r>
            <a:r>
              <a:rPr lang="en-US" dirty="0" smtClean="0">
                <a:solidFill>
                  <a:srgbClr val="FF0000"/>
                </a:solidFill>
              </a:rPr>
              <a:t>Object </a:t>
            </a:r>
            <a:r>
              <a:rPr lang="en-US" dirty="0" smtClean="0">
                <a:solidFill>
                  <a:srgbClr val="FF0000"/>
                </a:solidFill>
              </a:rPr>
              <a:t>describing </a:t>
            </a:r>
            <a:r>
              <a:rPr lang="en-US" dirty="0" err="1" smtClean="0">
                <a:solidFill>
                  <a:srgbClr val="FF0000"/>
                </a:solidFill>
              </a:rPr>
              <a:t>BDBag</a:t>
            </a:r>
            <a:r>
              <a:rPr lang="en-US" dirty="0" smtClean="0">
                <a:solidFill>
                  <a:srgbClr val="FF0000"/>
                </a:solidFill>
              </a:rPr>
              <a:t> 1..N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97004" y="4076532"/>
            <a:ext cx="1567009" cy="3421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1"/>
          </p:cNvCxnSpPr>
          <p:nvPr/>
        </p:nvCxnSpPr>
        <p:spPr>
          <a:xfrm flipH="1">
            <a:off x="9669499" y="4239250"/>
            <a:ext cx="431605" cy="865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9613" y="16344"/>
            <a:ext cx="5144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# The command used to create a new bag: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b="1" dirty="0" smtClean="0"/>
              <a:t>python </a:t>
            </a:r>
            <a:r>
              <a:rPr lang="en-US" sz="2000" b="1" dirty="0" err="1" smtClean="0"/>
              <a:t>bagofbags.py</a:t>
            </a:r>
            <a:r>
              <a:rPr lang="en-US" sz="2000" b="1" dirty="0" smtClean="0"/>
              <a:t> -m </a:t>
            </a:r>
            <a:r>
              <a:rPr lang="en-US" sz="2000" b="1" dirty="0" smtClean="0">
                <a:solidFill>
                  <a:schemeClr val="accent2"/>
                </a:solidFill>
              </a:rPr>
              <a:t>MYMINIDS</a:t>
            </a:r>
            <a:r>
              <a:rPr lang="en-US" sz="2000" b="1" dirty="0" smtClean="0"/>
              <a:t> -b </a:t>
            </a:r>
            <a:r>
              <a:rPr lang="en-US" sz="2000" b="1" dirty="0" smtClean="0">
                <a:solidFill>
                  <a:schemeClr val="accent5"/>
                </a:solidFill>
              </a:rPr>
              <a:t>MYBAG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94181" y="272039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</a:rPr>
              <a:t>MYBAG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85830" y="1400774"/>
            <a:ext cx="1008609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MINID-1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mr-IN" dirty="0" smtClean="0">
                <a:solidFill>
                  <a:schemeClr val="accent2"/>
                </a:solidFill>
              </a:rPr>
              <a:t>…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MINID-N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91373" y="1050859"/>
            <a:ext cx="12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MYMINIDS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732200" y="664131"/>
            <a:ext cx="305456" cy="39909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80996" y="680500"/>
            <a:ext cx="1777094" cy="2026553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9960" y="3301384"/>
            <a:ext cx="175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BDBags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referenced by MYBAG can be  anywhere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7655" y="3680648"/>
            <a:ext cx="2048702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MINID-1 size1 f</a:t>
            </a:r>
            <a:r>
              <a:rPr lang="en-US" dirty="0" smtClean="0">
                <a:solidFill>
                  <a:srgbClr val="FF0000"/>
                </a:solidFill>
              </a:rPr>
              <a:t>ile1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mr-IN" dirty="0" smtClean="0">
                <a:solidFill>
                  <a:srgbClr val="FF0000"/>
                </a:solidFill>
              </a:rPr>
              <a:t>…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MINID-N </a:t>
            </a:r>
            <a:r>
              <a:rPr lang="en-US" dirty="0" err="1" smtClean="0">
                <a:solidFill>
                  <a:srgbClr val="FF0000"/>
                </a:solidFill>
              </a:rPr>
              <a:t>sizeN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fileN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2095" y="2299227"/>
            <a:ext cx="4760445" cy="4344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3"/>
          </p:cNvCxnSpPr>
          <p:nvPr/>
        </p:nvCxnSpPr>
        <p:spPr>
          <a:xfrm flipH="1">
            <a:off x="1869086" y="3903141"/>
            <a:ext cx="1242858" cy="10853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3"/>
          </p:cNvCxnSpPr>
          <p:nvPr/>
        </p:nvCxnSpPr>
        <p:spPr>
          <a:xfrm flipH="1">
            <a:off x="1869086" y="4502872"/>
            <a:ext cx="1242858" cy="16826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65226" y="6052998"/>
            <a:ext cx="195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(Can be anywhere)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154050" y="2353021"/>
            <a:ext cx="273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file </a:t>
            </a:r>
            <a:r>
              <a:rPr lang="en-US" dirty="0" smtClean="0"/>
              <a:t>listing the </a:t>
            </a:r>
            <a:r>
              <a:rPr lang="en-US" dirty="0" err="1" smtClean="0"/>
              <a:t>M</a:t>
            </a:r>
            <a:r>
              <a:rPr lang="en-US" dirty="0" err="1" smtClean="0"/>
              <a:t>inids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be included in MYBAG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25380" y="5445533"/>
            <a:ext cx="62818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new </a:t>
            </a:r>
            <a:r>
              <a:rPr lang="en-US" dirty="0" err="1" smtClean="0"/>
              <a:t>BDBag</a:t>
            </a:r>
            <a:r>
              <a:rPr lang="en-US" dirty="0" smtClean="0"/>
              <a:t>, with details on several files that it contains. The new </a:t>
            </a:r>
            <a:r>
              <a:rPr lang="en-US" dirty="0" err="1" smtClean="0"/>
              <a:t>BDBag</a:t>
            </a:r>
            <a:r>
              <a:rPr lang="en-US" dirty="0" smtClean="0"/>
              <a:t> is created on my computer; the </a:t>
            </a:r>
            <a:r>
              <a:rPr lang="en-US" dirty="0" err="1" smtClean="0"/>
              <a:t>fetch.txt</a:t>
            </a:r>
            <a:r>
              <a:rPr lang="en-US" dirty="0" smtClean="0"/>
              <a:t> files refers to the included </a:t>
            </a:r>
            <a:r>
              <a:rPr lang="en-US" dirty="0" err="1" smtClean="0"/>
              <a:t>BDBags</a:t>
            </a:r>
            <a:r>
              <a:rPr lang="en-US" dirty="0" smtClean="0"/>
              <a:t> by </a:t>
            </a:r>
            <a:r>
              <a:rPr lang="en-US" dirty="0" err="1" smtClean="0"/>
              <a:t>Minids</a:t>
            </a:r>
            <a:r>
              <a:rPr lang="en-US" dirty="0" smtClean="0"/>
              <a:t>, which may reference e.g. a remote cloud or data store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8177484" y="3488288"/>
            <a:ext cx="1056722" cy="3421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885301" y="2401240"/>
            <a:ext cx="171470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Text description of </a:t>
            </a:r>
            <a:r>
              <a:rPr lang="en-US" dirty="0" err="1" smtClean="0">
                <a:solidFill>
                  <a:srgbClr val="FF0000"/>
                </a:solidFill>
              </a:rPr>
              <a:t>BDBag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1..N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>
            <a:endCxn id="52" idx="7"/>
          </p:cNvCxnSpPr>
          <p:nvPr/>
        </p:nvCxnSpPr>
        <p:spPr>
          <a:xfrm flipH="1">
            <a:off x="9079453" y="3032830"/>
            <a:ext cx="805849" cy="50555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8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130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Foster</dc:creator>
  <cp:lastModifiedBy>Microsoft Office User</cp:lastModifiedBy>
  <cp:revision>12</cp:revision>
  <cp:lastPrinted>2018-02-01T00:16:35Z</cp:lastPrinted>
  <dcterms:created xsi:type="dcterms:W3CDTF">2018-01-31T22:16:47Z</dcterms:created>
  <dcterms:modified xsi:type="dcterms:W3CDTF">2018-02-04T17:00:23Z</dcterms:modified>
</cp:coreProperties>
</file>